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7" r:id="rId3"/>
    <p:sldId id="265" r:id="rId4"/>
    <p:sldId id="272" r:id="rId5"/>
    <p:sldId id="268" r:id="rId6"/>
    <p:sldId id="269" r:id="rId7"/>
    <p:sldId id="270" r:id="rId8"/>
    <p:sldId id="271" r:id="rId9"/>
  </p:sldIdLst>
  <p:sldSz cx="9144000" cy="6858000" type="screen4x3"/>
  <p:notesSz cx="6797675" cy="9926638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3313"/>
    <a:srgbClr val="51B61C"/>
    <a:srgbClr val="8E2EDC"/>
    <a:srgbClr val="612BF0"/>
    <a:srgbClr val="030F2B"/>
    <a:srgbClr val="3993CB"/>
    <a:srgbClr val="38135E"/>
    <a:srgbClr val="205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1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5D772-AA99-4C4B-847D-2BEFC29B9FDE}" type="doc">
      <dgm:prSet loTypeId="urn:microsoft.com/office/officeart/2005/8/layout/bProcess4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E936404-3BAF-43D0-8966-7DE68A3AC39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Создать файл открытых данных и структуру данных согласно методике</a:t>
          </a:r>
          <a:endParaRPr lang="ru-RU" dirty="0">
            <a:solidFill>
              <a:schemeClr val="tx1"/>
            </a:solidFill>
          </a:endParaRPr>
        </a:p>
      </dgm:t>
    </dgm:pt>
    <dgm:pt modelId="{67F412B2-CA6D-4599-8FB6-E82F78FADB2F}" type="parTrans" cxnId="{35BB0508-EB78-4A69-89E4-4456F182F7E7}">
      <dgm:prSet/>
      <dgm:spPr/>
      <dgm:t>
        <a:bodyPr/>
        <a:lstStyle/>
        <a:p>
          <a:endParaRPr lang="ru-RU"/>
        </a:p>
      </dgm:t>
    </dgm:pt>
    <dgm:pt modelId="{84AC4BC8-4E57-4F12-B4FE-CB04A7D0038E}" type="sibTrans" cxnId="{35BB0508-EB78-4A69-89E4-4456F182F7E7}">
      <dgm:prSet/>
      <dgm:spPr/>
      <dgm:t>
        <a:bodyPr/>
        <a:lstStyle/>
        <a:p>
          <a:endParaRPr lang="ru-RU"/>
        </a:p>
      </dgm:t>
    </dgm:pt>
    <dgm:pt modelId="{2099E981-F564-4DB4-852F-5E1C1B1D194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Создать паспорта наборов данных с соблюдением обязательных полей</a:t>
          </a:r>
          <a:endParaRPr lang="ru-RU" dirty="0">
            <a:solidFill>
              <a:schemeClr val="tx1"/>
            </a:solidFill>
          </a:endParaRPr>
        </a:p>
      </dgm:t>
    </dgm:pt>
    <dgm:pt modelId="{E3D3E978-04FB-4D73-BBF7-46D504D31C2B}" type="parTrans" cxnId="{9F60E6D9-74B5-4FDC-94A0-611755CA34D6}">
      <dgm:prSet/>
      <dgm:spPr/>
      <dgm:t>
        <a:bodyPr/>
        <a:lstStyle/>
        <a:p>
          <a:endParaRPr lang="ru-RU"/>
        </a:p>
      </dgm:t>
    </dgm:pt>
    <dgm:pt modelId="{3E8629BB-B9AC-4F68-9919-4E9460FF677C}" type="sibTrans" cxnId="{9F60E6D9-74B5-4FDC-94A0-611755CA34D6}">
      <dgm:prSet/>
      <dgm:spPr/>
      <dgm:t>
        <a:bodyPr/>
        <a:lstStyle/>
        <a:p>
          <a:endParaRPr lang="ru-RU"/>
        </a:p>
      </dgm:t>
    </dgm:pt>
    <dgm:pt modelId="{A185661D-C910-4A5C-95E5-0CA5866179C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Сформировать реестр наборов открытых данных и подготовить к публикации</a:t>
          </a:r>
          <a:endParaRPr lang="ru-RU" dirty="0">
            <a:solidFill>
              <a:schemeClr val="tx1"/>
            </a:solidFill>
          </a:endParaRPr>
        </a:p>
      </dgm:t>
    </dgm:pt>
    <dgm:pt modelId="{F4A84FDF-1BF7-4A20-92E5-0CB96F4FF896}" type="parTrans" cxnId="{90209396-63A1-41AA-A27D-02E7CD3AE5C1}">
      <dgm:prSet/>
      <dgm:spPr/>
      <dgm:t>
        <a:bodyPr/>
        <a:lstStyle/>
        <a:p>
          <a:endParaRPr lang="ru-RU"/>
        </a:p>
      </dgm:t>
    </dgm:pt>
    <dgm:pt modelId="{A5B32F95-7417-41A6-AFD3-6C5FE8E1AE6D}" type="sibTrans" cxnId="{90209396-63A1-41AA-A27D-02E7CD3AE5C1}">
      <dgm:prSet/>
      <dgm:spPr/>
      <dgm:t>
        <a:bodyPr/>
        <a:lstStyle/>
        <a:p>
          <a:endParaRPr lang="ru-RU"/>
        </a:p>
      </dgm:t>
    </dgm:pt>
    <dgm:pt modelId="{E8170B18-7D4F-46DD-913C-C134C1DBFE3E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A99ABFC3-0305-470D-A1E5-A9DC360BFA34}" type="sibTrans" cxnId="{68AB80ED-F8CE-4B21-B5DD-E6E8D8913B7A}">
      <dgm:prSet/>
      <dgm:spPr/>
      <dgm:t>
        <a:bodyPr/>
        <a:lstStyle/>
        <a:p>
          <a:endParaRPr lang="ru-RU"/>
        </a:p>
      </dgm:t>
    </dgm:pt>
    <dgm:pt modelId="{225294D6-8D42-490C-A852-7A62F93843CC}" type="parTrans" cxnId="{68AB80ED-F8CE-4B21-B5DD-E6E8D8913B7A}">
      <dgm:prSet/>
      <dgm:spPr/>
      <dgm:t>
        <a:bodyPr/>
        <a:lstStyle/>
        <a:p>
          <a:endParaRPr lang="ru-RU"/>
        </a:p>
      </dgm:t>
    </dgm:pt>
    <dgm:pt modelId="{F8C55483-B026-4423-BBE2-8F8A9EABEB1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Опубликовать наборы данных и все сопутствующие </a:t>
          </a:r>
          <a:r>
            <a:rPr lang="ru-RU" dirty="0" smtClean="0">
              <a:solidFill>
                <a:schemeClr val="tx1"/>
              </a:solidFill>
            </a:rPr>
            <a:t>файлы</a:t>
          </a:r>
          <a:endParaRPr lang="en-US" dirty="0" smtClean="0">
            <a:solidFill>
              <a:schemeClr val="tx1"/>
            </a:solidFill>
          </a:endParaRPr>
        </a:p>
        <a:p>
          <a:r>
            <a:rPr lang="en-US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на сайте  ФОИВ</a:t>
          </a:r>
          <a:endParaRPr lang="ru-RU" dirty="0">
            <a:solidFill>
              <a:schemeClr val="tx1"/>
            </a:solidFill>
          </a:endParaRPr>
        </a:p>
      </dgm:t>
    </dgm:pt>
    <dgm:pt modelId="{2FB38AA5-15DC-42D1-BBDC-28EBFF42FBE7}" type="sibTrans" cxnId="{4E4C9321-D0D2-490B-92DE-2CCF89880E70}">
      <dgm:prSet/>
      <dgm:spPr/>
      <dgm:t>
        <a:bodyPr/>
        <a:lstStyle/>
        <a:p>
          <a:endParaRPr lang="ru-RU"/>
        </a:p>
      </dgm:t>
    </dgm:pt>
    <dgm:pt modelId="{3AC6C25A-8806-49DB-B489-821EE3C52A92}" type="parTrans" cxnId="{4E4C9321-D0D2-490B-92DE-2CCF89880E70}">
      <dgm:prSet/>
      <dgm:spPr/>
      <dgm:t>
        <a:bodyPr/>
        <a:lstStyle/>
        <a:p>
          <a:endParaRPr lang="ru-RU"/>
        </a:p>
      </dgm:t>
    </dgm:pt>
    <dgm:pt modelId="{632A849F-5624-4882-84FE-659F1F101BCE}" type="pres">
      <dgm:prSet presAssocID="{A4E5D772-AA99-4C4B-847D-2BEFC29B9FD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9028469-9B33-4E6A-A050-36169B9D3DFE}" type="pres">
      <dgm:prSet presAssocID="{EE936404-3BAF-43D0-8966-7DE68A3AC39E}" presName="compNode" presStyleCnt="0"/>
      <dgm:spPr/>
    </dgm:pt>
    <dgm:pt modelId="{FD89B80D-46EB-4155-819B-34DF78EEE48E}" type="pres">
      <dgm:prSet presAssocID="{EE936404-3BAF-43D0-8966-7DE68A3AC39E}" presName="dummyConnPt" presStyleCnt="0"/>
      <dgm:spPr/>
    </dgm:pt>
    <dgm:pt modelId="{D2F9DD32-13AD-4806-B279-0D6F17DD5D02}" type="pres">
      <dgm:prSet presAssocID="{EE936404-3BAF-43D0-8966-7DE68A3AC39E}" presName="node" presStyleLbl="node1" presStyleIdx="0" presStyleCnt="5" custLinFactNeighborX="-60663" custLinFactNeighborY="96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A3FE4-A7D8-4D50-84C5-A6BC0B9D250A}" type="pres">
      <dgm:prSet presAssocID="{84AC4BC8-4E57-4F12-B4FE-CB04A7D0038E}" presName="sibTrans" presStyleLbl="bgSibTrans2D1" presStyleIdx="0" presStyleCnt="4"/>
      <dgm:spPr/>
      <dgm:t>
        <a:bodyPr/>
        <a:lstStyle/>
        <a:p>
          <a:endParaRPr lang="ru-RU"/>
        </a:p>
      </dgm:t>
    </dgm:pt>
    <dgm:pt modelId="{BEEFC9DE-88BD-42D3-9EDE-BE298FBF6F9F}" type="pres">
      <dgm:prSet presAssocID="{2099E981-F564-4DB4-852F-5E1C1B1D1949}" presName="compNode" presStyleCnt="0"/>
      <dgm:spPr/>
    </dgm:pt>
    <dgm:pt modelId="{A332808C-94D6-473E-94DC-FE00E5CD221C}" type="pres">
      <dgm:prSet presAssocID="{2099E981-F564-4DB4-852F-5E1C1B1D1949}" presName="dummyConnPt" presStyleCnt="0"/>
      <dgm:spPr/>
    </dgm:pt>
    <dgm:pt modelId="{7659617C-8B28-40EC-8F11-36EA64B2A5C3}" type="pres">
      <dgm:prSet presAssocID="{2099E981-F564-4DB4-852F-5E1C1B1D1949}" presName="node" presStyleLbl="node1" presStyleIdx="1" presStyleCnt="5" custLinFactNeighborX="49536" custLinFactNeighborY="-29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55F8D-7926-4571-98EC-4C1C5DEF458E}" type="pres">
      <dgm:prSet presAssocID="{3E8629BB-B9AC-4F68-9919-4E9460FF677C}" presName="sibTrans" presStyleLbl="bgSibTrans2D1" presStyleIdx="1" presStyleCnt="4"/>
      <dgm:spPr/>
      <dgm:t>
        <a:bodyPr/>
        <a:lstStyle/>
        <a:p>
          <a:endParaRPr lang="ru-RU"/>
        </a:p>
      </dgm:t>
    </dgm:pt>
    <dgm:pt modelId="{373746B9-249E-45E5-B721-8ECB619E0695}" type="pres">
      <dgm:prSet presAssocID="{A185661D-C910-4A5C-95E5-0CA5866179CF}" presName="compNode" presStyleCnt="0"/>
      <dgm:spPr/>
    </dgm:pt>
    <dgm:pt modelId="{02CA281E-3F40-4D02-B946-0361B914743B}" type="pres">
      <dgm:prSet presAssocID="{A185661D-C910-4A5C-95E5-0CA5866179CF}" presName="dummyConnPt" presStyleCnt="0"/>
      <dgm:spPr/>
    </dgm:pt>
    <dgm:pt modelId="{B8A79EE1-06E2-48F9-B316-F17F2B99F841}" type="pres">
      <dgm:prSet presAssocID="{A185661D-C910-4A5C-95E5-0CA5866179CF}" presName="node" presStyleLbl="node1" presStyleIdx="2" presStyleCnt="5" custLinFactNeighborX="50580" custLinFactNeighborY="-25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D6051-C78E-466D-9FC1-DC6F050FDF8E}" type="pres">
      <dgm:prSet presAssocID="{A5B32F95-7417-41A6-AFD3-6C5FE8E1AE6D}" presName="sibTrans" presStyleLbl="bgSibTrans2D1" presStyleIdx="2" presStyleCnt="4"/>
      <dgm:spPr/>
      <dgm:t>
        <a:bodyPr/>
        <a:lstStyle/>
        <a:p>
          <a:endParaRPr lang="ru-RU"/>
        </a:p>
      </dgm:t>
    </dgm:pt>
    <dgm:pt modelId="{736DA7F6-F682-4FE5-A7DB-22389D4F3A62}" type="pres">
      <dgm:prSet presAssocID="{F8C55483-B026-4423-BBE2-8F8A9EABEB1F}" presName="compNode" presStyleCnt="0"/>
      <dgm:spPr/>
    </dgm:pt>
    <dgm:pt modelId="{7CA92063-AC04-4103-8FA9-7C30D079C92D}" type="pres">
      <dgm:prSet presAssocID="{F8C55483-B026-4423-BBE2-8F8A9EABEB1F}" presName="dummyConnPt" presStyleCnt="0"/>
      <dgm:spPr/>
    </dgm:pt>
    <dgm:pt modelId="{53A93CC5-5BC6-4096-94CF-3840A06FFBDC}" type="pres">
      <dgm:prSet presAssocID="{F8C55483-B026-4423-BBE2-8F8A9EABEB1F}" presName="node" presStyleLbl="node1" presStyleIdx="3" presStyleCnt="5" custLinFactNeighborX="42817" custLinFactNeighborY="-21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8ABF20-89D1-4BAB-ABDF-ED3EAEBA104F}" type="pres">
      <dgm:prSet presAssocID="{2FB38AA5-15DC-42D1-BBDC-28EBFF42FBE7}" presName="sibTrans" presStyleLbl="bgSibTrans2D1" presStyleIdx="3" presStyleCnt="4" custLinFactNeighborX="56710" custLinFactNeighborY="1595"/>
      <dgm:spPr/>
      <dgm:t>
        <a:bodyPr/>
        <a:lstStyle/>
        <a:p>
          <a:endParaRPr lang="ru-RU"/>
        </a:p>
      </dgm:t>
    </dgm:pt>
    <dgm:pt modelId="{04167761-F118-4A30-A50A-AB902736214C}" type="pres">
      <dgm:prSet presAssocID="{E8170B18-7D4F-46DD-913C-C134C1DBFE3E}" presName="compNode" presStyleCnt="0"/>
      <dgm:spPr/>
    </dgm:pt>
    <dgm:pt modelId="{4F9E7F3D-E948-46C7-BAF7-A2596CC4D151}" type="pres">
      <dgm:prSet presAssocID="{E8170B18-7D4F-46DD-913C-C134C1DBFE3E}" presName="dummyConnPt" presStyleCnt="0"/>
      <dgm:spPr/>
    </dgm:pt>
    <dgm:pt modelId="{A643CC36-3D6C-445E-BFA1-540739172E2A}" type="pres">
      <dgm:prSet presAssocID="{E8170B18-7D4F-46DD-913C-C134C1DBFE3E}" presName="node" presStyleLbl="node1" presStyleIdx="4" presStyleCnt="5" custLinFactNeighborX="44384" custLinFactNeighborY="-460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A95000-9906-4D97-84DC-ACDA541F928B}" type="presOf" srcId="{E8170B18-7D4F-46DD-913C-C134C1DBFE3E}" destId="{A643CC36-3D6C-445E-BFA1-540739172E2A}" srcOrd="0" destOrd="0" presId="urn:microsoft.com/office/officeart/2005/8/layout/bProcess4"/>
    <dgm:cxn modelId="{68AB80ED-F8CE-4B21-B5DD-E6E8D8913B7A}" srcId="{A4E5D772-AA99-4C4B-847D-2BEFC29B9FDE}" destId="{E8170B18-7D4F-46DD-913C-C134C1DBFE3E}" srcOrd="4" destOrd="0" parTransId="{225294D6-8D42-490C-A852-7A62F93843CC}" sibTransId="{A99ABFC3-0305-470D-A1E5-A9DC360BFA34}"/>
    <dgm:cxn modelId="{E5B9AF9B-CA36-47CA-AE2B-3EAE3A92E22C}" type="presOf" srcId="{84AC4BC8-4E57-4F12-B4FE-CB04A7D0038E}" destId="{8E4A3FE4-A7D8-4D50-84C5-A6BC0B9D250A}" srcOrd="0" destOrd="0" presId="urn:microsoft.com/office/officeart/2005/8/layout/bProcess4"/>
    <dgm:cxn modelId="{4CE78152-6F39-482B-B418-9802134DB3A7}" type="presOf" srcId="{A4E5D772-AA99-4C4B-847D-2BEFC29B9FDE}" destId="{632A849F-5624-4882-84FE-659F1F101BCE}" srcOrd="0" destOrd="0" presId="urn:microsoft.com/office/officeart/2005/8/layout/bProcess4"/>
    <dgm:cxn modelId="{90209396-63A1-41AA-A27D-02E7CD3AE5C1}" srcId="{A4E5D772-AA99-4C4B-847D-2BEFC29B9FDE}" destId="{A185661D-C910-4A5C-95E5-0CA5866179CF}" srcOrd="2" destOrd="0" parTransId="{F4A84FDF-1BF7-4A20-92E5-0CB96F4FF896}" sibTransId="{A5B32F95-7417-41A6-AFD3-6C5FE8E1AE6D}"/>
    <dgm:cxn modelId="{E64E51D0-5401-486F-9538-51AD29A4BB18}" type="presOf" srcId="{EE936404-3BAF-43D0-8966-7DE68A3AC39E}" destId="{D2F9DD32-13AD-4806-B279-0D6F17DD5D02}" srcOrd="0" destOrd="0" presId="urn:microsoft.com/office/officeart/2005/8/layout/bProcess4"/>
    <dgm:cxn modelId="{2DF26D58-C6D1-4825-9CC9-3CD8943C9751}" type="presOf" srcId="{A5B32F95-7417-41A6-AFD3-6C5FE8E1AE6D}" destId="{807D6051-C78E-466D-9FC1-DC6F050FDF8E}" srcOrd="0" destOrd="0" presId="urn:microsoft.com/office/officeart/2005/8/layout/bProcess4"/>
    <dgm:cxn modelId="{9F60E6D9-74B5-4FDC-94A0-611755CA34D6}" srcId="{A4E5D772-AA99-4C4B-847D-2BEFC29B9FDE}" destId="{2099E981-F564-4DB4-852F-5E1C1B1D1949}" srcOrd="1" destOrd="0" parTransId="{E3D3E978-04FB-4D73-BBF7-46D504D31C2B}" sibTransId="{3E8629BB-B9AC-4F68-9919-4E9460FF677C}"/>
    <dgm:cxn modelId="{35BB0508-EB78-4A69-89E4-4456F182F7E7}" srcId="{A4E5D772-AA99-4C4B-847D-2BEFC29B9FDE}" destId="{EE936404-3BAF-43D0-8966-7DE68A3AC39E}" srcOrd="0" destOrd="0" parTransId="{67F412B2-CA6D-4599-8FB6-E82F78FADB2F}" sibTransId="{84AC4BC8-4E57-4F12-B4FE-CB04A7D0038E}"/>
    <dgm:cxn modelId="{4E4C9321-D0D2-490B-92DE-2CCF89880E70}" srcId="{A4E5D772-AA99-4C4B-847D-2BEFC29B9FDE}" destId="{F8C55483-B026-4423-BBE2-8F8A9EABEB1F}" srcOrd="3" destOrd="0" parTransId="{3AC6C25A-8806-49DB-B489-821EE3C52A92}" sibTransId="{2FB38AA5-15DC-42D1-BBDC-28EBFF42FBE7}"/>
    <dgm:cxn modelId="{F006F7FB-02AF-4B98-AF56-B31E63AF66C1}" type="presOf" srcId="{F8C55483-B026-4423-BBE2-8F8A9EABEB1F}" destId="{53A93CC5-5BC6-4096-94CF-3840A06FFBDC}" srcOrd="0" destOrd="0" presId="urn:microsoft.com/office/officeart/2005/8/layout/bProcess4"/>
    <dgm:cxn modelId="{6C40200C-5992-40B9-9597-FAFB8579865B}" type="presOf" srcId="{A185661D-C910-4A5C-95E5-0CA5866179CF}" destId="{B8A79EE1-06E2-48F9-B316-F17F2B99F841}" srcOrd="0" destOrd="0" presId="urn:microsoft.com/office/officeart/2005/8/layout/bProcess4"/>
    <dgm:cxn modelId="{FB572AF9-99DB-4160-A6F9-C0998822A6C9}" type="presOf" srcId="{2099E981-F564-4DB4-852F-5E1C1B1D1949}" destId="{7659617C-8B28-40EC-8F11-36EA64B2A5C3}" srcOrd="0" destOrd="0" presId="urn:microsoft.com/office/officeart/2005/8/layout/bProcess4"/>
    <dgm:cxn modelId="{FE04F340-91D7-4450-B659-D25225DD6452}" type="presOf" srcId="{3E8629BB-B9AC-4F68-9919-4E9460FF677C}" destId="{6E855F8D-7926-4571-98EC-4C1C5DEF458E}" srcOrd="0" destOrd="0" presId="urn:microsoft.com/office/officeart/2005/8/layout/bProcess4"/>
    <dgm:cxn modelId="{323E810C-9A0C-4B31-9197-C406FD09B4F9}" type="presOf" srcId="{2FB38AA5-15DC-42D1-BBDC-28EBFF42FBE7}" destId="{D18ABF20-89D1-4BAB-ABDF-ED3EAEBA104F}" srcOrd="0" destOrd="0" presId="urn:microsoft.com/office/officeart/2005/8/layout/bProcess4"/>
    <dgm:cxn modelId="{4FA6FCBF-7462-49FB-A4B0-0FDE510BF300}" type="presParOf" srcId="{632A849F-5624-4882-84FE-659F1F101BCE}" destId="{C9028469-9B33-4E6A-A050-36169B9D3DFE}" srcOrd="0" destOrd="0" presId="urn:microsoft.com/office/officeart/2005/8/layout/bProcess4"/>
    <dgm:cxn modelId="{72C98330-1758-4DA6-A3FE-5494A70B3917}" type="presParOf" srcId="{C9028469-9B33-4E6A-A050-36169B9D3DFE}" destId="{FD89B80D-46EB-4155-819B-34DF78EEE48E}" srcOrd="0" destOrd="0" presId="urn:microsoft.com/office/officeart/2005/8/layout/bProcess4"/>
    <dgm:cxn modelId="{B4108C2E-F71D-4013-BDD2-38A165885BF0}" type="presParOf" srcId="{C9028469-9B33-4E6A-A050-36169B9D3DFE}" destId="{D2F9DD32-13AD-4806-B279-0D6F17DD5D02}" srcOrd="1" destOrd="0" presId="urn:microsoft.com/office/officeart/2005/8/layout/bProcess4"/>
    <dgm:cxn modelId="{7EE3BB7E-AA43-4367-8937-4A915580A851}" type="presParOf" srcId="{632A849F-5624-4882-84FE-659F1F101BCE}" destId="{8E4A3FE4-A7D8-4D50-84C5-A6BC0B9D250A}" srcOrd="1" destOrd="0" presId="urn:microsoft.com/office/officeart/2005/8/layout/bProcess4"/>
    <dgm:cxn modelId="{16174B24-D4FD-4B81-B12D-86AC1761EB69}" type="presParOf" srcId="{632A849F-5624-4882-84FE-659F1F101BCE}" destId="{BEEFC9DE-88BD-42D3-9EDE-BE298FBF6F9F}" srcOrd="2" destOrd="0" presId="urn:microsoft.com/office/officeart/2005/8/layout/bProcess4"/>
    <dgm:cxn modelId="{6FDC05C1-0F63-4A61-918F-D211A8AC6317}" type="presParOf" srcId="{BEEFC9DE-88BD-42D3-9EDE-BE298FBF6F9F}" destId="{A332808C-94D6-473E-94DC-FE00E5CD221C}" srcOrd="0" destOrd="0" presId="urn:microsoft.com/office/officeart/2005/8/layout/bProcess4"/>
    <dgm:cxn modelId="{C92BE59B-6A74-4746-8E0A-2B93F6F79D73}" type="presParOf" srcId="{BEEFC9DE-88BD-42D3-9EDE-BE298FBF6F9F}" destId="{7659617C-8B28-40EC-8F11-36EA64B2A5C3}" srcOrd="1" destOrd="0" presId="urn:microsoft.com/office/officeart/2005/8/layout/bProcess4"/>
    <dgm:cxn modelId="{49B03A73-F7E6-4EE9-B5E1-679B3FCA4CDD}" type="presParOf" srcId="{632A849F-5624-4882-84FE-659F1F101BCE}" destId="{6E855F8D-7926-4571-98EC-4C1C5DEF458E}" srcOrd="3" destOrd="0" presId="urn:microsoft.com/office/officeart/2005/8/layout/bProcess4"/>
    <dgm:cxn modelId="{B13C8FD4-484D-4B07-AAEF-0B976AF9EF26}" type="presParOf" srcId="{632A849F-5624-4882-84FE-659F1F101BCE}" destId="{373746B9-249E-45E5-B721-8ECB619E0695}" srcOrd="4" destOrd="0" presId="urn:microsoft.com/office/officeart/2005/8/layout/bProcess4"/>
    <dgm:cxn modelId="{5D11272C-4E0D-4A14-9C08-48A51C017107}" type="presParOf" srcId="{373746B9-249E-45E5-B721-8ECB619E0695}" destId="{02CA281E-3F40-4D02-B946-0361B914743B}" srcOrd="0" destOrd="0" presId="urn:microsoft.com/office/officeart/2005/8/layout/bProcess4"/>
    <dgm:cxn modelId="{657B31AD-61F8-4524-ABDD-5748F0B23DB8}" type="presParOf" srcId="{373746B9-249E-45E5-B721-8ECB619E0695}" destId="{B8A79EE1-06E2-48F9-B316-F17F2B99F841}" srcOrd="1" destOrd="0" presId="urn:microsoft.com/office/officeart/2005/8/layout/bProcess4"/>
    <dgm:cxn modelId="{00913BC2-7A1E-455C-B335-C78BE055E340}" type="presParOf" srcId="{632A849F-5624-4882-84FE-659F1F101BCE}" destId="{807D6051-C78E-466D-9FC1-DC6F050FDF8E}" srcOrd="5" destOrd="0" presId="urn:microsoft.com/office/officeart/2005/8/layout/bProcess4"/>
    <dgm:cxn modelId="{584A6F5E-FD74-47E7-B39B-923F1ED0E6D5}" type="presParOf" srcId="{632A849F-5624-4882-84FE-659F1F101BCE}" destId="{736DA7F6-F682-4FE5-A7DB-22389D4F3A62}" srcOrd="6" destOrd="0" presId="urn:microsoft.com/office/officeart/2005/8/layout/bProcess4"/>
    <dgm:cxn modelId="{F138FF62-A9F4-4132-AF63-11E6129C6BE2}" type="presParOf" srcId="{736DA7F6-F682-4FE5-A7DB-22389D4F3A62}" destId="{7CA92063-AC04-4103-8FA9-7C30D079C92D}" srcOrd="0" destOrd="0" presId="urn:microsoft.com/office/officeart/2005/8/layout/bProcess4"/>
    <dgm:cxn modelId="{9A456C23-FCCD-49CA-8D14-2EE36DEDC46E}" type="presParOf" srcId="{736DA7F6-F682-4FE5-A7DB-22389D4F3A62}" destId="{53A93CC5-5BC6-4096-94CF-3840A06FFBDC}" srcOrd="1" destOrd="0" presId="urn:microsoft.com/office/officeart/2005/8/layout/bProcess4"/>
    <dgm:cxn modelId="{AC7E729F-B125-4505-9205-2D5BD93FEEED}" type="presParOf" srcId="{632A849F-5624-4882-84FE-659F1F101BCE}" destId="{D18ABF20-89D1-4BAB-ABDF-ED3EAEBA104F}" srcOrd="7" destOrd="0" presId="urn:microsoft.com/office/officeart/2005/8/layout/bProcess4"/>
    <dgm:cxn modelId="{6C6BE2D1-41C1-41DD-A066-7331D7514F4A}" type="presParOf" srcId="{632A849F-5624-4882-84FE-659F1F101BCE}" destId="{04167761-F118-4A30-A50A-AB902736214C}" srcOrd="8" destOrd="0" presId="urn:microsoft.com/office/officeart/2005/8/layout/bProcess4"/>
    <dgm:cxn modelId="{490C7739-445D-490E-9424-C68A1BA15463}" type="presParOf" srcId="{04167761-F118-4A30-A50A-AB902736214C}" destId="{4F9E7F3D-E948-46C7-BAF7-A2596CC4D151}" srcOrd="0" destOrd="0" presId="urn:microsoft.com/office/officeart/2005/8/layout/bProcess4"/>
    <dgm:cxn modelId="{C9E980D4-17D0-4DE9-BDAB-FA94B6BF6CCA}" type="presParOf" srcId="{04167761-F118-4A30-A50A-AB902736214C}" destId="{A643CC36-3D6C-445E-BFA1-540739172E2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5D772-AA99-4C4B-847D-2BEFC29B9FDE}" type="doc">
      <dgm:prSet loTypeId="urn:microsoft.com/office/officeart/2005/8/layout/bProcess4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E936404-3BAF-43D0-8966-7DE68A3AC39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Выбрать данные для публикации</a:t>
          </a:r>
          <a:endParaRPr lang="ru-RU" dirty="0">
            <a:solidFill>
              <a:schemeClr val="tx1"/>
            </a:solidFill>
          </a:endParaRPr>
        </a:p>
      </dgm:t>
    </dgm:pt>
    <dgm:pt modelId="{67F412B2-CA6D-4599-8FB6-E82F78FADB2F}" type="parTrans" cxnId="{35BB0508-EB78-4A69-89E4-4456F182F7E7}">
      <dgm:prSet/>
      <dgm:spPr/>
      <dgm:t>
        <a:bodyPr/>
        <a:lstStyle/>
        <a:p>
          <a:endParaRPr lang="ru-RU"/>
        </a:p>
      </dgm:t>
    </dgm:pt>
    <dgm:pt modelId="{84AC4BC8-4E57-4F12-B4FE-CB04A7D0038E}" type="sibTrans" cxnId="{35BB0508-EB78-4A69-89E4-4456F182F7E7}">
      <dgm:prSet/>
      <dgm:spPr/>
      <dgm:t>
        <a:bodyPr/>
        <a:lstStyle/>
        <a:p>
          <a:endParaRPr lang="ru-RU"/>
        </a:p>
      </dgm:t>
    </dgm:pt>
    <dgm:pt modelId="{82674CB0-6CD4-487C-9B1F-B1693224D0E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Классифицировать данные (сформировать структуру открытых данных)</a:t>
          </a:r>
          <a:endParaRPr lang="ru-RU" dirty="0">
            <a:solidFill>
              <a:schemeClr val="tx1"/>
            </a:solidFill>
          </a:endParaRPr>
        </a:p>
      </dgm:t>
    </dgm:pt>
    <dgm:pt modelId="{5A2EE02A-E440-4151-9954-F5CF529A3F32}" type="parTrans" cxnId="{8E3419F5-B5F2-4015-8447-4FAEB471D8A5}">
      <dgm:prSet/>
      <dgm:spPr/>
      <dgm:t>
        <a:bodyPr/>
        <a:lstStyle/>
        <a:p>
          <a:endParaRPr lang="ru-RU"/>
        </a:p>
      </dgm:t>
    </dgm:pt>
    <dgm:pt modelId="{4F6545EA-85D0-4D64-B40C-6C169DA1B464}" type="sibTrans" cxnId="{8E3419F5-B5F2-4015-8447-4FAEB471D8A5}">
      <dgm:prSet/>
      <dgm:spPr/>
      <dgm:t>
        <a:bodyPr/>
        <a:lstStyle/>
        <a:p>
          <a:endParaRPr lang="ru-RU"/>
        </a:p>
      </dgm:t>
    </dgm:pt>
    <dgm:pt modelId="{BD62E849-F01D-4AD8-BCC2-DC3798D2166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Создать шаблон таблицы структуры данных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в машиночитаемом формате</a:t>
          </a:r>
          <a:endParaRPr lang="ru-RU" dirty="0">
            <a:solidFill>
              <a:schemeClr val="tx1"/>
            </a:solidFill>
          </a:endParaRPr>
        </a:p>
      </dgm:t>
    </dgm:pt>
    <dgm:pt modelId="{344FB6EF-1037-4C2F-AC0A-156D429646C5}" type="parTrans" cxnId="{0556EA2A-A101-406C-893E-289378CA45F4}">
      <dgm:prSet/>
      <dgm:spPr/>
      <dgm:t>
        <a:bodyPr/>
        <a:lstStyle/>
        <a:p>
          <a:endParaRPr lang="ru-RU"/>
        </a:p>
      </dgm:t>
    </dgm:pt>
    <dgm:pt modelId="{AC8BCF6A-C9AA-4E1E-8212-30EAD5C37CD6}" type="sibTrans" cxnId="{0556EA2A-A101-406C-893E-289378CA45F4}">
      <dgm:prSet/>
      <dgm:spPr/>
      <dgm:t>
        <a:bodyPr/>
        <a:lstStyle/>
        <a:p>
          <a:endParaRPr lang="ru-RU"/>
        </a:p>
      </dgm:t>
    </dgm:pt>
    <dgm:pt modelId="{9E6C2733-FF75-4FA7-B71E-7571DC0AC8C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Заполнить шаблон данными согласно созданной структуре </a:t>
          </a:r>
          <a:endParaRPr lang="ru-RU" dirty="0">
            <a:solidFill>
              <a:schemeClr val="tx1"/>
            </a:solidFill>
          </a:endParaRPr>
        </a:p>
      </dgm:t>
    </dgm:pt>
    <dgm:pt modelId="{71562A2F-6E10-4426-9E02-10D18370C220}" type="parTrans" cxnId="{6580A963-03CC-4005-A7BA-B6CF6FA51E23}">
      <dgm:prSet/>
      <dgm:spPr/>
      <dgm:t>
        <a:bodyPr/>
        <a:lstStyle/>
        <a:p>
          <a:endParaRPr lang="ru-RU"/>
        </a:p>
      </dgm:t>
    </dgm:pt>
    <dgm:pt modelId="{7E19B2EE-93AB-4F05-A9EE-C12B4186DD7A}" type="sibTrans" cxnId="{6580A963-03CC-4005-A7BA-B6CF6FA51E23}">
      <dgm:prSet/>
      <dgm:spPr/>
      <dgm:t>
        <a:bodyPr/>
        <a:lstStyle/>
        <a:p>
          <a:endParaRPr lang="ru-RU"/>
        </a:p>
      </dgm:t>
    </dgm:pt>
    <dgm:pt modelId="{791A7FC1-7EAD-4AD5-8B4A-3866B0AC9A20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Создать файл открытых данных в машиночитаемом формате (</a:t>
          </a:r>
          <a:r>
            <a:rPr lang="en-US" dirty="0" smtClean="0">
              <a:solidFill>
                <a:schemeClr val="tx1"/>
              </a:solidFill>
            </a:rPr>
            <a:t>XML</a:t>
          </a:r>
          <a:r>
            <a:rPr lang="ru-RU" dirty="0" smtClean="0">
              <a:solidFill>
                <a:schemeClr val="tx1"/>
              </a:solidFill>
            </a:rPr>
            <a:t>)</a:t>
          </a:r>
          <a:endParaRPr lang="ru-RU" dirty="0">
            <a:solidFill>
              <a:schemeClr val="tx1"/>
            </a:solidFill>
          </a:endParaRPr>
        </a:p>
      </dgm:t>
    </dgm:pt>
    <dgm:pt modelId="{D69ADA98-526C-4AA1-871C-605B0AFB7962}" type="parTrans" cxnId="{97D15448-E705-48B8-9C73-C65114213515}">
      <dgm:prSet/>
      <dgm:spPr/>
      <dgm:t>
        <a:bodyPr/>
        <a:lstStyle/>
        <a:p>
          <a:endParaRPr lang="ru-RU"/>
        </a:p>
      </dgm:t>
    </dgm:pt>
    <dgm:pt modelId="{98B96849-7053-41A5-BE78-861EEF3EEA32}" type="sibTrans" cxnId="{97D15448-E705-48B8-9C73-C65114213515}">
      <dgm:prSet/>
      <dgm:spPr/>
      <dgm:t>
        <a:bodyPr/>
        <a:lstStyle/>
        <a:p>
          <a:endParaRPr lang="ru-RU"/>
        </a:p>
      </dgm:t>
    </dgm:pt>
    <dgm:pt modelId="{2099E981-F564-4DB4-852F-5E1C1B1D194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Создать паспорта наборов данных с соблюдением обязательных полей</a:t>
          </a:r>
          <a:endParaRPr lang="ru-RU" dirty="0">
            <a:solidFill>
              <a:schemeClr val="tx1"/>
            </a:solidFill>
          </a:endParaRPr>
        </a:p>
      </dgm:t>
    </dgm:pt>
    <dgm:pt modelId="{E3D3E978-04FB-4D73-BBF7-46D504D31C2B}" type="parTrans" cxnId="{9F60E6D9-74B5-4FDC-94A0-611755CA34D6}">
      <dgm:prSet/>
      <dgm:spPr/>
      <dgm:t>
        <a:bodyPr/>
        <a:lstStyle/>
        <a:p>
          <a:endParaRPr lang="ru-RU"/>
        </a:p>
      </dgm:t>
    </dgm:pt>
    <dgm:pt modelId="{3E8629BB-B9AC-4F68-9919-4E9460FF677C}" type="sibTrans" cxnId="{9F60E6D9-74B5-4FDC-94A0-611755CA34D6}">
      <dgm:prSet/>
      <dgm:spPr/>
      <dgm:t>
        <a:bodyPr/>
        <a:lstStyle/>
        <a:p>
          <a:endParaRPr lang="ru-RU"/>
        </a:p>
      </dgm:t>
    </dgm:pt>
    <dgm:pt modelId="{A185661D-C910-4A5C-95E5-0CA5866179C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Сформировать реестр наборов открытых данных и подготовить к публикации</a:t>
          </a:r>
          <a:endParaRPr lang="ru-RU" dirty="0">
            <a:solidFill>
              <a:schemeClr val="tx1"/>
            </a:solidFill>
          </a:endParaRPr>
        </a:p>
      </dgm:t>
    </dgm:pt>
    <dgm:pt modelId="{F4A84FDF-1BF7-4A20-92E5-0CB96F4FF896}" type="parTrans" cxnId="{90209396-63A1-41AA-A27D-02E7CD3AE5C1}">
      <dgm:prSet/>
      <dgm:spPr/>
      <dgm:t>
        <a:bodyPr/>
        <a:lstStyle/>
        <a:p>
          <a:endParaRPr lang="ru-RU"/>
        </a:p>
      </dgm:t>
    </dgm:pt>
    <dgm:pt modelId="{A5B32F95-7417-41A6-AFD3-6C5FE8E1AE6D}" type="sibTrans" cxnId="{90209396-63A1-41AA-A27D-02E7CD3AE5C1}">
      <dgm:prSet/>
      <dgm:spPr/>
      <dgm:t>
        <a:bodyPr/>
        <a:lstStyle/>
        <a:p>
          <a:endParaRPr lang="ru-RU"/>
        </a:p>
      </dgm:t>
    </dgm:pt>
    <dgm:pt modelId="{E8170B18-7D4F-46DD-913C-C134C1DBFE3E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A99ABFC3-0305-470D-A1E5-A9DC360BFA34}" type="sibTrans" cxnId="{68AB80ED-F8CE-4B21-B5DD-E6E8D8913B7A}">
      <dgm:prSet/>
      <dgm:spPr/>
      <dgm:t>
        <a:bodyPr/>
        <a:lstStyle/>
        <a:p>
          <a:endParaRPr lang="ru-RU"/>
        </a:p>
      </dgm:t>
    </dgm:pt>
    <dgm:pt modelId="{225294D6-8D42-490C-A852-7A62F93843CC}" type="parTrans" cxnId="{68AB80ED-F8CE-4B21-B5DD-E6E8D8913B7A}">
      <dgm:prSet/>
      <dgm:spPr/>
      <dgm:t>
        <a:bodyPr/>
        <a:lstStyle/>
        <a:p>
          <a:endParaRPr lang="ru-RU"/>
        </a:p>
      </dgm:t>
    </dgm:pt>
    <dgm:pt modelId="{F8C55483-B026-4423-BBE2-8F8A9EABEB1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Опубликовать наборы данных и все сопутствующие </a:t>
          </a:r>
          <a:r>
            <a:rPr lang="ru-RU" dirty="0" smtClean="0">
              <a:solidFill>
                <a:schemeClr val="tx1"/>
              </a:solidFill>
            </a:rPr>
            <a:t>файлы</a:t>
          </a:r>
          <a:endParaRPr lang="en-US" dirty="0" smtClean="0">
            <a:solidFill>
              <a:schemeClr val="tx1"/>
            </a:solidFill>
          </a:endParaRPr>
        </a:p>
        <a:p>
          <a:r>
            <a:rPr lang="en-US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на сайте  ФОИВ</a:t>
          </a:r>
          <a:endParaRPr lang="ru-RU" dirty="0">
            <a:solidFill>
              <a:schemeClr val="tx1"/>
            </a:solidFill>
          </a:endParaRPr>
        </a:p>
      </dgm:t>
    </dgm:pt>
    <dgm:pt modelId="{2FB38AA5-15DC-42D1-BBDC-28EBFF42FBE7}" type="sibTrans" cxnId="{4E4C9321-D0D2-490B-92DE-2CCF89880E70}">
      <dgm:prSet/>
      <dgm:spPr/>
      <dgm:t>
        <a:bodyPr/>
        <a:lstStyle/>
        <a:p>
          <a:endParaRPr lang="ru-RU"/>
        </a:p>
      </dgm:t>
    </dgm:pt>
    <dgm:pt modelId="{3AC6C25A-8806-49DB-B489-821EE3C52A92}" type="parTrans" cxnId="{4E4C9321-D0D2-490B-92DE-2CCF89880E70}">
      <dgm:prSet/>
      <dgm:spPr/>
      <dgm:t>
        <a:bodyPr/>
        <a:lstStyle/>
        <a:p>
          <a:endParaRPr lang="ru-RU"/>
        </a:p>
      </dgm:t>
    </dgm:pt>
    <dgm:pt modelId="{632A849F-5624-4882-84FE-659F1F101BCE}" type="pres">
      <dgm:prSet presAssocID="{A4E5D772-AA99-4C4B-847D-2BEFC29B9FD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9028469-9B33-4E6A-A050-36169B9D3DFE}" type="pres">
      <dgm:prSet presAssocID="{EE936404-3BAF-43D0-8966-7DE68A3AC39E}" presName="compNode" presStyleCnt="0"/>
      <dgm:spPr/>
    </dgm:pt>
    <dgm:pt modelId="{FD89B80D-46EB-4155-819B-34DF78EEE48E}" type="pres">
      <dgm:prSet presAssocID="{EE936404-3BAF-43D0-8966-7DE68A3AC39E}" presName="dummyConnPt" presStyleCnt="0"/>
      <dgm:spPr/>
    </dgm:pt>
    <dgm:pt modelId="{D2F9DD32-13AD-4806-B279-0D6F17DD5D02}" type="pres">
      <dgm:prSet presAssocID="{EE936404-3BAF-43D0-8966-7DE68A3AC39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A3FE4-A7D8-4D50-84C5-A6BC0B9D250A}" type="pres">
      <dgm:prSet presAssocID="{84AC4BC8-4E57-4F12-B4FE-CB04A7D0038E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7E478726-011B-4121-8649-03EB31DB3B6F}" type="pres">
      <dgm:prSet presAssocID="{82674CB0-6CD4-487C-9B1F-B1693224D0E2}" presName="compNode" presStyleCnt="0"/>
      <dgm:spPr/>
    </dgm:pt>
    <dgm:pt modelId="{D34B6846-B395-4806-9956-52A014E5E85D}" type="pres">
      <dgm:prSet presAssocID="{82674CB0-6CD4-487C-9B1F-B1693224D0E2}" presName="dummyConnPt" presStyleCnt="0"/>
      <dgm:spPr/>
    </dgm:pt>
    <dgm:pt modelId="{071BECB9-498C-4ED6-9105-2F8BEA2A6951}" type="pres">
      <dgm:prSet presAssocID="{82674CB0-6CD4-487C-9B1F-B1693224D0E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C89CE4-31F0-4A9A-9501-5F37E3E6CD6B}" type="pres">
      <dgm:prSet presAssocID="{4F6545EA-85D0-4D64-B40C-6C169DA1B464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BC3DD0D0-D39C-49D3-AA45-D58F5A99E1CF}" type="pres">
      <dgm:prSet presAssocID="{BD62E849-F01D-4AD8-BCC2-DC3798D2166B}" presName="compNode" presStyleCnt="0"/>
      <dgm:spPr/>
    </dgm:pt>
    <dgm:pt modelId="{21AD54AC-12E8-43FE-94A6-4768D59377E7}" type="pres">
      <dgm:prSet presAssocID="{BD62E849-F01D-4AD8-BCC2-DC3798D2166B}" presName="dummyConnPt" presStyleCnt="0"/>
      <dgm:spPr/>
    </dgm:pt>
    <dgm:pt modelId="{B5138D2C-7C4B-43F2-85B6-DDD62BE94DC2}" type="pres">
      <dgm:prSet presAssocID="{BD62E849-F01D-4AD8-BCC2-DC3798D2166B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C673B8-4D17-41DA-A744-3951DB06010D}" type="pres">
      <dgm:prSet presAssocID="{AC8BCF6A-C9AA-4E1E-8212-30EAD5C37CD6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30D4AA00-4291-4C79-A3DF-217791A3EED1}" type="pres">
      <dgm:prSet presAssocID="{9E6C2733-FF75-4FA7-B71E-7571DC0AC8CF}" presName="compNode" presStyleCnt="0"/>
      <dgm:spPr/>
    </dgm:pt>
    <dgm:pt modelId="{1FE99661-C3F2-4F2E-B8AA-7F7E27E69F2C}" type="pres">
      <dgm:prSet presAssocID="{9E6C2733-FF75-4FA7-B71E-7571DC0AC8CF}" presName="dummyConnPt" presStyleCnt="0"/>
      <dgm:spPr/>
    </dgm:pt>
    <dgm:pt modelId="{D1BF043C-D567-4F1C-8BBD-7591B2BB0188}" type="pres">
      <dgm:prSet presAssocID="{9E6C2733-FF75-4FA7-B71E-7571DC0AC8CF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50E36-10B0-4503-AE59-50FB717E8F78}" type="pres">
      <dgm:prSet presAssocID="{7E19B2EE-93AB-4F05-A9EE-C12B4186DD7A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4BD47A4C-CEEA-4DCB-A968-25DC501EF8B5}" type="pres">
      <dgm:prSet presAssocID="{791A7FC1-7EAD-4AD5-8B4A-3866B0AC9A20}" presName="compNode" presStyleCnt="0"/>
      <dgm:spPr/>
    </dgm:pt>
    <dgm:pt modelId="{D96A59EC-B70A-449F-86D0-97AD8FF769E3}" type="pres">
      <dgm:prSet presAssocID="{791A7FC1-7EAD-4AD5-8B4A-3866B0AC9A20}" presName="dummyConnPt" presStyleCnt="0"/>
      <dgm:spPr/>
    </dgm:pt>
    <dgm:pt modelId="{D00DD7A3-B793-4D62-BAD9-E91627431ED2}" type="pres">
      <dgm:prSet presAssocID="{791A7FC1-7EAD-4AD5-8B4A-3866B0AC9A2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31C76D-F7DF-4B26-A53E-5A2435B76AAA}" type="pres">
      <dgm:prSet presAssocID="{98B96849-7053-41A5-BE78-861EEF3EEA32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BEEFC9DE-88BD-42D3-9EDE-BE298FBF6F9F}" type="pres">
      <dgm:prSet presAssocID="{2099E981-F564-4DB4-852F-5E1C1B1D1949}" presName="compNode" presStyleCnt="0"/>
      <dgm:spPr/>
    </dgm:pt>
    <dgm:pt modelId="{A332808C-94D6-473E-94DC-FE00E5CD221C}" type="pres">
      <dgm:prSet presAssocID="{2099E981-F564-4DB4-852F-5E1C1B1D1949}" presName="dummyConnPt" presStyleCnt="0"/>
      <dgm:spPr/>
    </dgm:pt>
    <dgm:pt modelId="{7659617C-8B28-40EC-8F11-36EA64B2A5C3}" type="pres">
      <dgm:prSet presAssocID="{2099E981-F564-4DB4-852F-5E1C1B1D1949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55F8D-7926-4571-98EC-4C1C5DEF458E}" type="pres">
      <dgm:prSet presAssocID="{3E8629BB-B9AC-4F68-9919-4E9460FF677C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373746B9-249E-45E5-B721-8ECB619E0695}" type="pres">
      <dgm:prSet presAssocID="{A185661D-C910-4A5C-95E5-0CA5866179CF}" presName="compNode" presStyleCnt="0"/>
      <dgm:spPr/>
    </dgm:pt>
    <dgm:pt modelId="{02CA281E-3F40-4D02-B946-0361B914743B}" type="pres">
      <dgm:prSet presAssocID="{A185661D-C910-4A5C-95E5-0CA5866179CF}" presName="dummyConnPt" presStyleCnt="0"/>
      <dgm:spPr/>
    </dgm:pt>
    <dgm:pt modelId="{B8A79EE1-06E2-48F9-B316-F17F2B99F841}" type="pres">
      <dgm:prSet presAssocID="{A185661D-C910-4A5C-95E5-0CA5866179CF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D6051-C78E-466D-9FC1-DC6F050FDF8E}" type="pres">
      <dgm:prSet presAssocID="{A5B32F95-7417-41A6-AFD3-6C5FE8E1AE6D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736DA7F6-F682-4FE5-A7DB-22389D4F3A62}" type="pres">
      <dgm:prSet presAssocID="{F8C55483-B026-4423-BBE2-8F8A9EABEB1F}" presName="compNode" presStyleCnt="0"/>
      <dgm:spPr/>
    </dgm:pt>
    <dgm:pt modelId="{7CA92063-AC04-4103-8FA9-7C30D079C92D}" type="pres">
      <dgm:prSet presAssocID="{F8C55483-B026-4423-BBE2-8F8A9EABEB1F}" presName="dummyConnPt" presStyleCnt="0"/>
      <dgm:spPr/>
    </dgm:pt>
    <dgm:pt modelId="{53A93CC5-5BC6-4096-94CF-3840A06FFBDC}" type="pres">
      <dgm:prSet presAssocID="{F8C55483-B026-4423-BBE2-8F8A9EABEB1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8ABF20-89D1-4BAB-ABDF-ED3EAEBA104F}" type="pres">
      <dgm:prSet presAssocID="{2FB38AA5-15DC-42D1-BBDC-28EBFF42FBE7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04167761-F118-4A30-A50A-AB902736214C}" type="pres">
      <dgm:prSet presAssocID="{E8170B18-7D4F-46DD-913C-C134C1DBFE3E}" presName="compNode" presStyleCnt="0"/>
      <dgm:spPr/>
    </dgm:pt>
    <dgm:pt modelId="{4F9E7F3D-E948-46C7-BAF7-A2596CC4D151}" type="pres">
      <dgm:prSet presAssocID="{E8170B18-7D4F-46DD-913C-C134C1DBFE3E}" presName="dummyConnPt" presStyleCnt="0"/>
      <dgm:spPr/>
    </dgm:pt>
    <dgm:pt modelId="{A643CC36-3D6C-445E-BFA1-540739172E2A}" type="pres">
      <dgm:prSet presAssocID="{E8170B18-7D4F-46DD-913C-C134C1DBFE3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02A264-AB12-9F47-AB71-E5038F772230}" type="presOf" srcId="{A5B32F95-7417-41A6-AFD3-6C5FE8E1AE6D}" destId="{807D6051-C78E-466D-9FC1-DC6F050FDF8E}" srcOrd="0" destOrd="0" presId="urn:microsoft.com/office/officeart/2005/8/layout/bProcess4"/>
    <dgm:cxn modelId="{0556EA2A-A101-406C-893E-289378CA45F4}" srcId="{A4E5D772-AA99-4C4B-847D-2BEFC29B9FDE}" destId="{BD62E849-F01D-4AD8-BCC2-DC3798D2166B}" srcOrd="2" destOrd="0" parTransId="{344FB6EF-1037-4C2F-AC0A-156D429646C5}" sibTransId="{AC8BCF6A-C9AA-4E1E-8212-30EAD5C37CD6}"/>
    <dgm:cxn modelId="{68AB80ED-F8CE-4B21-B5DD-E6E8D8913B7A}" srcId="{A4E5D772-AA99-4C4B-847D-2BEFC29B9FDE}" destId="{E8170B18-7D4F-46DD-913C-C134C1DBFE3E}" srcOrd="8" destOrd="0" parTransId="{225294D6-8D42-490C-A852-7A62F93843CC}" sibTransId="{A99ABFC3-0305-470D-A1E5-A9DC360BFA34}"/>
    <dgm:cxn modelId="{D472BC55-700C-0540-95AD-A195819CC870}" type="presOf" srcId="{BD62E849-F01D-4AD8-BCC2-DC3798D2166B}" destId="{B5138D2C-7C4B-43F2-85B6-DDD62BE94DC2}" srcOrd="0" destOrd="0" presId="urn:microsoft.com/office/officeart/2005/8/layout/bProcess4"/>
    <dgm:cxn modelId="{97D15448-E705-48B8-9C73-C65114213515}" srcId="{A4E5D772-AA99-4C4B-847D-2BEFC29B9FDE}" destId="{791A7FC1-7EAD-4AD5-8B4A-3866B0AC9A20}" srcOrd="4" destOrd="0" parTransId="{D69ADA98-526C-4AA1-871C-605B0AFB7962}" sibTransId="{98B96849-7053-41A5-BE78-861EEF3EEA32}"/>
    <dgm:cxn modelId="{D7E77A81-0F6A-EB43-A374-F30276AD0B72}" type="presOf" srcId="{A4E5D772-AA99-4C4B-847D-2BEFC29B9FDE}" destId="{632A849F-5624-4882-84FE-659F1F101BCE}" srcOrd="0" destOrd="0" presId="urn:microsoft.com/office/officeart/2005/8/layout/bProcess4"/>
    <dgm:cxn modelId="{90209396-63A1-41AA-A27D-02E7CD3AE5C1}" srcId="{A4E5D772-AA99-4C4B-847D-2BEFC29B9FDE}" destId="{A185661D-C910-4A5C-95E5-0CA5866179CF}" srcOrd="6" destOrd="0" parTransId="{F4A84FDF-1BF7-4A20-92E5-0CB96F4FF896}" sibTransId="{A5B32F95-7417-41A6-AFD3-6C5FE8E1AE6D}"/>
    <dgm:cxn modelId="{B20F8AB3-D731-A247-8CFF-9B595FA91A77}" type="presOf" srcId="{9E6C2733-FF75-4FA7-B71E-7571DC0AC8CF}" destId="{D1BF043C-D567-4F1C-8BBD-7591B2BB0188}" srcOrd="0" destOrd="0" presId="urn:microsoft.com/office/officeart/2005/8/layout/bProcess4"/>
    <dgm:cxn modelId="{0A831226-44D0-1744-A6C3-C9ED9CEF20B2}" type="presOf" srcId="{84AC4BC8-4E57-4F12-B4FE-CB04A7D0038E}" destId="{8E4A3FE4-A7D8-4D50-84C5-A6BC0B9D250A}" srcOrd="0" destOrd="0" presId="urn:microsoft.com/office/officeart/2005/8/layout/bProcess4"/>
    <dgm:cxn modelId="{68AAD89C-C807-7C4A-ADA7-801B54B10467}" type="presOf" srcId="{EE936404-3BAF-43D0-8966-7DE68A3AC39E}" destId="{D2F9DD32-13AD-4806-B279-0D6F17DD5D02}" srcOrd="0" destOrd="0" presId="urn:microsoft.com/office/officeart/2005/8/layout/bProcess4"/>
    <dgm:cxn modelId="{3376783C-D3B9-694B-9DD2-3C2615BFD7D1}" type="presOf" srcId="{7E19B2EE-93AB-4F05-A9EE-C12B4186DD7A}" destId="{D2350E36-10B0-4503-AE59-50FB717E8F78}" srcOrd="0" destOrd="0" presId="urn:microsoft.com/office/officeart/2005/8/layout/bProcess4"/>
    <dgm:cxn modelId="{6617F5FA-6EDE-444A-908A-89B24C843FAA}" type="presOf" srcId="{E8170B18-7D4F-46DD-913C-C134C1DBFE3E}" destId="{A643CC36-3D6C-445E-BFA1-540739172E2A}" srcOrd="0" destOrd="0" presId="urn:microsoft.com/office/officeart/2005/8/layout/bProcess4"/>
    <dgm:cxn modelId="{4D6E791B-E3BA-8C46-8C67-82EF2C567574}" type="presOf" srcId="{791A7FC1-7EAD-4AD5-8B4A-3866B0AC9A20}" destId="{D00DD7A3-B793-4D62-BAD9-E91627431ED2}" srcOrd="0" destOrd="0" presId="urn:microsoft.com/office/officeart/2005/8/layout/bProcess4"/>
    <dgm:cxn modelId="{D0B0053C-9C5D-A941-9A90-EDFF1C045524}" type="presOf" srcId="{2FB38AA5-15DC-42D1-BBDC-28EBFF42FBE7}" destId="{D18ABF20-89D1-4BAB-ABDF-ED3EAEBA104F}" srcOrd="0" destOrd="0" presId="urn:microsoft.com/office/officeart/2005/8/layout/bProcess4"/>
    <dgm:cxn modelId="{BE92128C-FA6C-6B44-9E07-7476F9F0AF72}" type="presOf" srcId="{2099E981-F564-4DB4-852F-5E1C1B1D1949}" destId="{7659617C-8B28-40EC-8F11-36EA64B2A5C3}" srcOrd="0" destOrd="0" presId="urn:microsoft.com/office/officeart/2005/8/layout/bProcess4"/>
    <dgm:cxn modelId="{9F60E6D9-74B5-4FDC-94A0-611755CA34D6}" srcId="{A4E5D772-AA99-4C4B-847D-2BEFC29B9FDE}" destId="{2099E981-F564-4DB4-852F-5E1C1B1D1949}" srcOrd="5" destOrd="0" parTransId="{E3D3E978-04FB-4D73-BBF7-46D504D31C2B}" sibTransId="{3E8629BB-B9AC-4F68-9919-4E9460FF677C}"/>
    <dgm:cxn modelId="{35BB0508-EB78-4A69-89E4-4456F182F7E7}" srcId="{A4E5D772-AA99-4C4B-847D-2BEFC29B9FDE}" destId="{EE936404-3BAF-43D0-8966-7DE68A3AC39E}" srcOrd="0" destOrd="0" parTransId="{67F412B2-CA6D-4599-8FB6-E82F78FADB2F}" sibTransId="{84AC4BC8-4E57-4F12-B4FE-CB04A7D0038E}"/>
    <dgm:cxn modelId="{D51DD671-3C61-4A42-94B4-6982441FAA05}" type="presOf" srcId="{F8C55483-B026-4423-BBE2-8F8A9EABEB1F}" destId="{53A93CC5-5BC6-4096-94CF-3840A06FFBDC}" srcOrd="0" destOrd="0" presId="urn:microsoft.com/office/officeart/2005/8/layout/bProcess4"/>
    <dgm:cxn modelId="{4E4C9321-D0D2-490B-92DE-2CCF89880E70}" srcId="{A4E5D772-AA99-4C4B-847D-2BEFC29B9FDE}" destId="{F8C55483-B026-4423-BBE2-8F8A9EABEB1F}" srcOrd="7" destOrd="0" parTransId="{3AC6C25A-8806-49DB-B489-821EE3C52A92}" sibTransId="{2FB38AA5-15DC-42D1-BBDC-28EBFF42FBE7}"/>
    <dgm:cxn modelId="{8806F271-661B-9549-B0FF-7A39B0016CA8}" type="presOf" srcId="{A185661D-C910-4A5C-95E5-0CA5866179CF}" destId="{B8A79EE1-06E2-48F9-B316-F17F2B99F841}" srcOrd="0" destOrd="0" presId="urn:microsoft.com/office/officeart/2005/8/layout/bProcess4"/>
    <dgm:cxn modelId="{BBBA8D2A-A2E7-D149-BF20-BEAC6871BFAA}" type="presOf" srcId="{3E8629BB-B9AC-4F68-9919-4E9460FF677C}" destId="{6E855F8D-7926-4571-98EC-4C1C5DEF458E}" srcOrd="0" destOrd="0" presId="urn:microsoft.com/office/officeart/2005/8/layout/bProcess4"/>
    <dgm:cxn modelId="{4FCD81A5-79FB-F042-BA74-B1F48DF12D4E}" type="presOf" srcId="{98B96849-7053-41A5-BE78-861EEF3EEA32}" destId="{8C31C76D-F7DF-4B26-A53E-5A2435B76AAA}" srcOrd="0" destOrd="0" presId="urn:microsoft.com/office/officeart/2005/8/layout/bProcess4"/>
    <dgm:cxn modelId="{6580A963-03CC-4005-A7BA-B6CF6FA51E23}" srcId="{A4E5D772-AA99-4C4B-847D-2BEFC29B9FDE}" destId="{9E6C2733-FF75-4FA7-B71E-7571DC0AC8CF}" srcOrd="3" destOrd="0" parTransId="{71562A2F-6E10-4426-9E02-10D18370C220}" sibTransId="{7E19B2EE-93AB-4F05-A9EE-C12B4186DD7A}"/>
    <dgm:cxn modelId="{A9B87EB8-7D4D-E64B-A973-4561077C5FE5}" type="presOf" srcId="{82674CB0-6CD4-487C-9B1F-B1693224D0E2}" destId="{071BECB9-498C-4ED6-9105-2F8BEA2A6951}" srcOrd="0" destOrd="0" presId="urn:microsoft.com/office/officeart/2005/8/layout/bProcess4"/>
    <dgm:cxn modelId="{382F69F6-CEBE-B549-BC53-8F2C7A872A6E}" type="presOf" srcId="{4F6545EA-85D0-4D64-B40C-6C169DA1B464}" destId="{29C89CE4-31F0-4A9A-9501-5F37E3E6CD6B}" srcOrd="0" destOrd="0" presId="urn:microsoft.com/office/officeart/2005/8/layout/bProcess4"/>
    <dgm:cxn modelId="{8E3419F5-B5F2-4015-8447-4FAEB471D8A5}" srcId="{A4E5D772-AA99-4C4B-847D-2BEFC29B9FDE}" destId="{82674CB0-6CD4-487C-9B1F-B1693224D0E2}" srcOrd="1" destOrd="0" parTransId="{5A2EE02A-E440-4151-9954-F5CF529A3F32}" sibTransId="{4F6545EA-85D0-4D64-B40C-6C169DA1B464}"/>
    <dgm:cxn modelId="{EA7870C9-F843-6343-B5DF-A78098AC7D0B}" type="presOf" srcId="{AC8BCF6A-C9AA-4E1E-8212-30EAD5C37CD6}" destId="{7EC673B8-4D17-41DA-A744-3951DB06010D}" srcOrd="0" destOrd="0" presId="urn:microsoft.com/office/officeart/2005/8/layout/bProcess4"/>
    <dgm:cxn modelId="{751B5021-A206-0A42-85B9-1C12DFBA0B3D}" type="presParOf" srcId="{632A849F-5624-4882-84FE-659F1F101BCE}" destId="{C9028469-9B33-4E6A-A050-36169B9D3DFE}" srcOrd="0" destOrd="0" presId="urn:microsoft.com/office/officeart/2005/8/layout/bProcess4"/>
    <dgm:cxn modelId="{D7ED7F8B-7425-0C40-97AE-6E4971444094}" type="presParOf" srcId="{C9028469-9B33-4E6A-A050-36169B9D3DFE}" destId="{FD89B80D-46EB-4155-819B-34DF78EEE48E}" srcOrd="0" destOrd="0" presId="urn:microsoft.com/office/officeart/2005/8/layout/bProcess4"/>
    <dgm:cxn modelId="{3D4FCFC3-1F8F-0E46-9F4E-90624A341B76}" type="presParOf" srcId="{C9028469-9B33-4E6A-A050-36169B9D3DFE}" destId="{D2F9DD32-13AD-4806-B279-0D6F17DD5D02}" srcOrd="1" destOrd="0" presId="urn:microsoft.com/office/officeart/2005/8/layout/bProcess4"/>
    <dgm:cxn modelId="{8048CAA2-B8D7-894F-899B-D63DBD371FEC}" type="presParOf" srcId="{632A849F-5624-4882-84FE-659F1F101BCE}" destId="{8E4A3FE4-A7D8-4D50-84C5-A6BC0B9D250A}" srcOrd="1" destOrd="0" presId="urn:microsoft.com/office/officeart/2005/8/layout/bProcess4"/>
    <dgm:cxn modelId="{ABD5126F-A182-F943-95D8-22EF024A5BC0}" type="presParOf" srcId="{632A849F-5624-4882-84FE-659F1F101BCE}" destId="{7E478726-011B-4121-8649-03EB31DB3B6F}" srcOrd="2" destOrd="0" presId="urn:microsoft.com/office/officeart/2005/8/layout/bProcess4"/>
    <dgm:cxn modelId="{20E04987-6F78-8242-897D-1028AA838360}" type="presParOf" srcId="{7E478726-011B-4121-8649-03EB31DB3B6F}" destId="{D34B6846-B395-4806-9956-52A014E5E85D}" srcOrd="0" destOrd="0" presId="urn:microsoft.com/office/officeart/2005/8/layout/bProcess4"/>
    <dgm:cxn modelId="{55A51CD4-A704-6A4C-B57B-2C0E5CBA13A9}" type="presParOf" srcId="{7E478726-011B-4121-8649-03EB31DB3B6F}" destId="{071BECB9-498C-4ED6-9105-2F8BEA2A6951}" srcOrd="1" destOrd="0" presId="urn:microsoft.com/office/officeart/2005/8/layout/bProcess4"/>
    <dgm:cxn modelId="{E007F949-5A43-FB45-909C-4B57AFBF774E}" type="presParOf" srcId="{632A849F-5624-4882-84FE-659F1F101BCE}" destId="{29C89CE4-31F0-4A9A-9501-5F37E3E6CD6B}" srcOrd="3" destOrd="0" presId="urn:microsoft.com/office/officeart/2005/8/layout/bProcess4"/>
    <dgm:cxn modelId="{1110BC53-EBCB-414B-9B19-08BD006499C3}" type="presParOf" srcId="{632A849F-5624-4882-84FE-659F1F101BCE}" destId="{BC3DD0D0-D39C-49D3-AA45-D58F5A99E1CF}" srcOrd="4" destOrd="0" presId="urn:microsoft.com/office/officeart/2005/8/layout/bProcess4"/>
    <dgm:cxn modelId="{20F14986-9DA8-E045-BD88-E98C30C045C3}" type="presParOf" srcId="{BC3DD0D0-D39C-49D3-AA45-D58F5A99E1CF}" destId="{21AD54AC-12E8-43FE-94A6-4768D59377E7}" srcOrd="0" destOrd="0" presId="urn:microsoft.com/office/officeart/2005/8/layout/bProcess4"/>
    <dgm:cxn modelId="{EA7DAA2B-2FA0-414D-9F8C-B30B91571DC7}" type="presParOf" srcId="{BC3DD0D0-D39C-49D3-AA45-D58F5A99E1CF}" destId="{B5138D2C-7C4B-43F2-85B6-DDD62BE94DC2}" srcOrd="1" destOrd="0" presId="urn:microsoft.com/office/officeart/2005/8/layout/bProcess4"/>
    <dgm:cxn modelId="{E0CB4E62-1B79-3745-9BF2-26EF76F82285}" type="presParOf" srcId="{632A849F-5624-4882-84FE-659F1F101BCE}" destId="{7EC673B8-4D17-41DA-A744-3951DB06010D}" srcOrd="5" destOrd="0" presId="urn:microsoft.com/office/officeart/2005/8/layout/bProcess4"/>
    <dgm:cxn modelId="{2E86519E-FAC8-3E41-B470-56815079B037}" type="presParOf" srcId="{632A849F-5624-4882-84FE-659F1F101BCE}" destId="{30D4AA00-4291-4C79-A3DF-217791A3EED1}" srcOrd="6" destOrd="0" presId="urn:microsoft.com/office/officeart/2005/8/layout/bProcess4"/>
    <dgm:cxn modelId="{2944092C-AEEB-FB4A-8528-4F99FF3922E6}" type="presParOf" srcId="{30D4AA00-4291-4C79-A3DF-217791A3EED1}" destId="{1FE99661-C3F2-4F2E-B8AA-7F7E27E69F2C}" srcOrd="0" destOrd="0" presId="urn:microsoft.com/office/officeart/2005/8/layout/bProcess4"/>
    <dgm:cxn modelId="{3BF0A39A-DA20-6446-81E2-96DE904CC116}" type="presParOf" srcId="{30D4AA00-4291-4C79-A3DF-217791A3EED1}" destId="{D1BF043C-D567-4F1C-8BBD-7591B2BB0188}" srcOrd="1" destOrd="0" presId="urn:microsoft.com/office/officeart/2005/8/layout/bProcess4"/>
    <dgm:cxn modelId="{E1C39EC5-6966-6742-BEAE-3239F3BDEE85}" type="presParOf" srcId="{632A849F-5624-4882-84FE-659F1F101BCE}" destId="{D2350E36-10B0-4503-AE59-50FB717E8F78}" srcOrd="7" destOrd="0" presId="urn:microsoft.com/office/officeart/2005/8/layout/bProcess4"/>
    <dgm:cxn modelId="{1C64F815-41F8-2A47-81D1-7AD7931D2CCB}" type="presParOf" srcId="{632A849F-5624-4882-84FE-659F1F101BCE}" destId="{4BD47A4C-CEEA-4DCB-A968-25DC501EF8B5}" srcOrd="8" destOrd="0" presId="urn:microsoft.com/office/officeart/2005/8/layout/bProcess4"/>
    <dgm:cxn modelId="{23E979BF-0BEF-0042-808E-35264975595F}" type="presParOf" srcId="{4BD47A4C-CEEA-4DCB-A968-25DC501EF8B5}" destId="{D96A59EC-B70A-449F-86D0-97AD8FF769E3}" srcOrd="0" destOrd="0" presId="urn:microsoft.com/office/officeart/2005/8/layout/bProcess4"/>
    <dgm:cxn modelId="{D8E1BCCF-DC56-3C48-962E-29A3CA04990F}" type="presParOf" srcId="{4BD47A4C-CEEA-4DCB-A968-25DC501EF8B5}" destId="{D00DD7A3-B793-4D62-BAD9-E91627431ED2}" srcOrd="1" destOrd="0" presId="urn:microsoft.com/office/officeart/2005/8/layout/bProcess4"/>
    <dgm:cxn modelId="{01BDB62B-33CF-2545-86B3-ACE39BC91998}" type="presParOf" srcId="{632A849F-5624-4882-84FE-659F1F101BCE}" destId="{8C31C76D-F7DF-4B26-A53E-5A2435B76AAA}" srcOrd="9" destOrd="0" presId="urn:microsoft.com/office/officeart/2005/8/layout/bProcess4"/>
    <dgm:cxn modelId="{CFC4C02A-019A-4B43-9F4C-1216CBA1E4E9}" type="presParOf" srcId="{632A849F-5624-4882-84FE-659F1F101BCE}" destId="{BEEFC9DE-88BD-42D3-9EDE-BE298FBF6F9F}" srcOrd="10" destOrd="0" presId="urn:microsoft.com/office/officeart/2005/8/layout/bProcess4"/>
    <dgm:cxn modelId="{81C30CC7-32AF-9D49-9B56-579A1AEF966E}" type="presParOf" srcId="{BEEFC9DE-88BD-42D3-9EDE-BE298FBF6F9F}" destId="{A332808C-94D6-473E-94DC-FE00E5CD221C}" srcOrd="0" destOrd="0" presId="urn:microsoft.com/office/officeart/2005/8/layout/bProcess4"/>
    <dgm:cxn modelId="{69B3671A-DEB5-8F42-874F-AD70270BF9CA}" type="presParOf" srcId="{BEEFC9DE-88BD-42D3-9EDE-BE298FBF6F9F}" destId="{7659617C-8B28-40EC-8F11-36EA64B2A5C3}" srcOrd="1" destOrd="0" presId="urn:microsoft.com/office/officeart/2005/8/layout/bProcess4"/>
    <dgm:cxn modelId="{6B122B26-8540-C64C-84E8-07BCD1A351B4}" type="presParOf" srcId="{632A849F-5624-4882-84FE-659F1F101BCE}" destId="{6E855F8D-7926-4571-98EC-4C1C5DEF458E}" srcOrd="11" destOrd="0" presId="urn:microsoft.com/office/officeart/2005/8/layout/bProcess4"/>
    <dgm:cxn modelId="{540D3349-ABD0-144F-A94E-0D32B3CC8EA3}" type="presParOf" srcId="{632A849F-5624-4882-84FE-659F1F101BCE}" destId="{373746B9-249E-45E5-B721-8ECB619E0695}" srcOrd="12" destOrd="0" presId="urn:microsoft.com/office/officeart/2005/8/layout/bProcess4"/>
    <dgm:cxn modelId="{1E8C7498-6268-C048-AB16-43502FE61BB3}" type="presParOf" srcId="{373746B9-249E-45E5-B721-8ECB619E0695}" destId="{02CA281E-3F40-4D02-B946-0361B914743B}" srcOrd="0" destOrd="0" presId="urn:microsoft.com/office/officeart/2005/8/layout/bProcess4"/>
    <dgm:cxn modelId="{D0C88761-1D03-3F45-92BA-AB3E9EAAF4D9}" type="presParOf" srcId="{373746B9-249E-45E5-B721-8ECB619E0695}" destId="{B8A79EE1-06E2-48F9-B316-F17F2B99F841}" srcOrd="1" destOrd="0" presId="urn:microsoft.com/office/officeart/2005/8/layout/bProcess4"/>
    <dgm:cxn modelId="{36AA3FC5-ACDE-D24A-9B87-E5A6996EE987}" type="presParOf" srcId="{632A849F-5624-4882-84FE-659F1F101BCE}" destId="{807D6051-C78E-466D-9FC1-DC6F050FDF8E}" srcOrd="13" destOrd="0" presId="urn:microsoft.com/office/officeart/2005/8/layout/bProcess4"/>
    <dgm:cxn modelId="{68DC1033-192B-8649-ABF5-0D8544F4D183}" type="presParOf" srcId="{632A849F-5624-4882-84FE-659F1F101BCE}" destId="{736DA7F6-F682-4FE5-A7DB-22389D4F3A62}" srcOrd="14" destOrd="0" presId="urn:microsoft.com/office/officeart/2005/8/layout/bProcess4"/>
    <dgm:cxn modelId="{CA8A2795-EA39-144C-B13E-1648C6484B22}" type="presParOf" srcId="{736DA7F6-F682-4FE5-A7DB-22389D4F3A62}" destId="{7CA92063-AC04-4103-8FA9-7C30D079C92D}" srcOrd="0" destOrd="0" presId="urn:microsoft.com/office/officeart/2005/8/layout/bProcess4"/>
    <dgm:cxn modelId="{00298801-24B8-424F-9786-DAD71280FF7D}" type="presParOf" srcId="{736DA7F6-F682-4FE5-A7DB-22389D4F3A62}" destId="{53A93CC5-5BC6-4096-94CF-3840A06FFBDC}" srcOrd="1" destOrd="0" presId="urn:microsoft.com/office/officeart/2005/8/layout/bProcess4"/>
    <dgm:cxn modelId="{7931D084-04B0-C74A-99AD-CE76DA7E2298}" type="presParOf" srcId="{632A849F-5624-4882-84FE-659F1F101BCE}" destId="{D18ABF20-89D1-4BAB-ABDF-ED3EAEBA104F}" srcOrd="15" destOrd="0" presId="urn:microsoft.com/office/officeart/2005/8/layout/bProcess4"/>
    <dgm:cxn modelId="{34D09CD6-31AA-794E-9CBF-A8A518761C6E}" type="presParOf" srcId="{632A849F-5624-4882-84FE-659F1F101BCE}" destId="{04167761-F118-4A30-A50A-AB902736214C}" srcOrd="16" destOrd="0" presId="urn:microsoft.com/office/officeart/2005/8/layout/bProcess4"/>
    <dgm:cxn modelId="{E51F7003-AD1F-7744-8A11-EEA2F2483A41}" type="presParOf" srcId="{04167761-F118-4A30-A50A-AB902736214C}" destId="{4F9E7F3D-E948-46C7-BAF7-A2596CC4D151}" srcOrd="0" destOrd="0" presId="urn:microsoft.com/office/officeart/2005/8/layout/bProcess4"/>
    <dgm:cxn modelId="{98A4FA66-A737-C94B-9B24-E91B97CE5BFB}" type="presParOf" srcId="{04167761-F118-4A30-A50A-AB902736214C}" destId="{A643CC36-3D6C-445E-BFA1-540739172E2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78F836-7FF7-4846-8A4B-56DD4719FC8C}" type="doc">
      <dgm:prSet loTypeId="urn:microsoft.com/office/officeart/2005/8/layout/StepDownProcess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E9653E6-4DF7-44D0-96CC-C23434CE5E3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Главная страница официального сайта ФОИВ</a:t>
          </a:r>
          <a:endParaRPr lang="ru-RU" dirty="0">
            <a:solidFill>
              <a:schemeClr val="tx1"/>
            </a:solidFill>
          </a:endParaRPr>
        </a:p>
      </dgm:t>
    </dgm:pt>
    <dgm:pt modelId="{333272C0-9068-4F9D-9471-60937BD61765}" type="parTrans" cxnId="{E732E741-BAE4-49ED-8571-EC9E85AB8591}">
      <dgm:prSet/>
      <dgm:spPr/>
      <dgm:t>
        <a:bodyPr/>
        <a:lstStyle/>
        <a:p>
          <a:endParaRPr lang="ru-RU"/>
        </a:p>
      </dgm:t>
    </dgm:pt>
    <dgm:pt modelId="{A4F9C13D-F61E-47EE-83A1-12F53A4B2D15}" type="sibTrans" cxnId="{E732E741-BAE4-49ED-8571-EC9E85AB8591}">
      <dgm:prSet/>
      <dgm:spPr/>
      <dgm:t>
        <a:bodyPr/>
        <a:lstStyle/>
        <a:p>
          <a:endParaRPr lang="ru-RU"/>
        </a:p>
      </dgm:t>
    </dgm:pt>
    <dgm:pt modelId="{3BE6B401-DC46-43F9-AFC3-907378862B5F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bg1"/>
              </a:solidFill>
            </a:rPr>
            <a:t>Разработка страницы Открытых данных</a:t>
          </a:r>
          <a:endParaRPr lang="ru-RU" sz="1500" dirty="0">
            <a:solidFill>
              <a:schemeClr val="bg1"/>
            </a:solidFill>
          </a:endParaRPr>
        </a:p>
      </dgm:t>
    </dgm:pt>
    <dgm:pt modelId="{098F2476-2A06-4806-8612-15D6552E2900}" type="parTrans" cxnId="{B8DA6035-4A02-491E-AAB8-4CFF24454134}">
      <dgm:prSet/>
      <dgm:spPr/>
      <dgm:t>
        <a:bodyPr/>
        <a:lstStyle/>
        <a:p>
          <a:endParaRPr lang="ru-RU"/>
        </a:p>
      </dgm:t>
    </dgm:pt>
    <dgm:pt modelId="{2A8608EF-81F6-4C8F-8BB7-3B4DC5FD26FA}" type="sibTrans" cxnId="{B8DA6035-4A02-491E-AAB8-4CFF24454134}">
      <dgm:prSet/>
      <dgm:spPr/>
      <dgm:t>
        <a:bodyPr/>
        <a:lstStyle/>
        <a:p>
          <a:endParaRPr lang="ru-RU"/>
        </a:p>
      </dgm:t>
    </dgm:pt>
    <dgm:pt modelId="{D2F8407B-D45C-44AA-AE90-EB40FD98E91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Страница списка открытых данных</a:t>
          </a:r>
          <a:endParaRPr lang="ru-RU" dirty="0">
            <a:solidFill>
              <a:schemeClr val="tx1"/>
            </a:solidFill>
          </a:endParaRPr>
        </a:p>
      </dgm:t>
    </dgm:pt>
    <dgm:pt modelId="{82774768-9803-403E-939F-65480A0D4C21}" type="parTrans" cxnId="{F1C51298-36C5-456F-B81B-A3BC0E9A4E44}">
      <dgm:prSet/>
      <dgm:spPr/>
      <dgm:t>
        <a:bodyPr/>
        <a:lstStyle/>
        <a:p>
          <a:endParaRPr lang="ru-RU"/>
        </a:p>
      </dgm:t>
    </dgm:pt>
    <dgm:pt modelId="{F8AC8A36-597E-4B71-A7CD-75DE1CA72494}" type="sibTrans" cxnId="{F1C51298-36C5-456F-B81B-A3BC0E9A4E44}">
      <dgm:prSet/>
      <dgm:spPr/>
      <dgm:t>
        <a:bodyPr/>
        <a:lstStyle/>
        <a:p>
          <a:endParaRPr lang="ru-RU"/>
        </a:p>
      </dgm:t>
    </dgm:pt>
    <dgm:pt modelId="{BFE3500B-C747-4269-B27B-FFBFE5E24C65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bg1"/>
              </a:solidFill>
            </a:rPr>
            <a:t>Формирование реестра Открытых данных</a:t>
          </a:r>
          <a:endParaRPr lang="ru-RU" sz="1500" dirty="0">
            <a:solidFill>
              <a:schemeClr val="bg1"/>
            </a:solidFill>
          </a:endParaRPr>
        </a:p>
      </dgm:t>
    </dgm:pt>
    <dgm:pt modelId="{28C89B1D-01A8-45CA-BCA5-E771EF202887}" type="parTrans" cxnId="{A72EB881-348B-469D-92AA-420B3A56F101}">
      <dgm:prSet/>
      <dgm:spPr/>
      <dgm:t>
        <a:bodyPr/>
        <a:lstStyle/>
        <a:p>
          <a:endParaRPr lang="ru-RU"/>
        </a:p>
      </dgm:t>
    </dgm:pt>
    <dgm:pt modelId="{E4CD5826-C29B-46C1-95CE-3A760ABE847F}" type="sibTrans" cxnId="{A72EB881-348B-469D-92AA-420B3A56F101}">
      <dgm:prSet/>
      <dgm:spPr/>
      <dgm:t>
        <a:bodyPr/>
        <a:lstStyle/>
        <a:p>
          <a:endParaRPr lang="ru-RU"/>
        </a:p>
      </dgm:t>
    </dgm:pt>
    <dgm:pt modelId="{48560348-07BC-4128-B04A-3583670ECEB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Страница набора открытых данных</a:t>
          </a:r>
          <a:endParaRPr lang="ru-RU" dirty="0">
            <a:solidFill>
              <a:schemeClr val="tx1"/>
            </a:solidFill>
          </a:endParaRPr>
        </a:p>
      </dgm:t>
    </dgm:pt>
    <dgm:pt modelId="{30E5585D-27B2-4C0A-9DDE-6F2D6084DC7E}" type="parTrans" cxnId="{A2706E85-544D-4D04-861A-4305DB9D5366}">
      <dgm:prSet/>
      <dgm:spPr/>
      <dgm:t>
        <a:bodyPr/>
        <a:lstStyle/>
        <a:p>
          <a:endParaRPr lang="ru-RU"/>
        </a:p>
      </dgm:t>
    </dgm:pt>
    <dgm:pt modelId="{6113ABDB-9665-4DAC-9D67-BDC7C8BFDCDA}" type="sibTrans" cxnId="{A2706E85-544D-4D04-861A-4305DB9D5366}">
      <dgm:prSet/>
      <dgm:spPr/>
      <dgm:t>
        <a:bodyPr/>
        <a:lstStyle/>
        <a:p>
          <a:endParaRPr lang="ru-RU"/>
        </a:p>
      </dgm:t>
    </dgm:pt>
    <dgm:pt modelId="{381AC86D-0359-422E-B286-6B978D19B60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Паспорт набора открытых данных</a:t>
          </a:r>
          <a:endParaRPr lang="ru-RU" dirty="0">
            <a:solidFill>
              <a:schemeClr val="bg1"/>
            </a:solidFill>
          </a:endParaRPr>
        </a:p>
      </dgm:t>
    </dgm:pt>
    <dgm:pt modelId="{AE0D06E3-F919-4F60-9055-F55ED07F78D4}" type="parTrans" cxnId="{3A153BC1-2A5F-40ED-B4BF-9333AC1AE542}">
      <dgm:prSet/>
      <dgm:spPr/>
      <dgm:t>
        <a:bodyPr/>
        <a:lstStyle/>
        <a:p>
          <a:endParaRPr lang="ru-RU"/>
        </a:p>
      </dgm:t>
    </dgm:pt>
    <dgm:pt modelId="{B9483214-6638-42B9-9D22-795BC52B2D69}" type="sibTrans" cxnId="{3A153BC1-2A5F-40ED-B4BF-9333AC1AE542}">
      <dgm:prSet/>
      <dgm:spPr/>
      <dgm:t>
        <a:bodyPr/>
        <a:lstStyle/>
        <a:p>
          <a:endParaRPr lang="ru-RU"/>
        </a:p>
      </dgm:t>
    </dgm:pt>
    <dgm:pt modelId="{21528946-E6B5-4BD8-995E-9ADA34F96AB2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bg1"/>
              </a:solidFill>
            </a:rPr>
            <a:t>Ведение статистики по публикации Открытых данных</a:t>
          </a:r>
          <a:endParaRPr lang="ru-RU" sz="1500" dirty="0">
            <a:solidFill>
              <a:schemeClr val="bg1"/>
            </a:solidFill>
          </a:endParaRPr>
        </a:p>
      </dgm:t>
    </dgm:pt>
    <dgm:pt modelId="{2BA3DFB3-501F-40F7-8A00-5D62883EAD29}" type="parTrans" cxnId="{AC268070-102E-4790-B452-E0B747173C4D}">
      <dgm:prSet/>
      <dgm:spPr/>
      <dgm:t>
        <a:bodyPr/>
        <a:lstStyle/>
        <a:p>
          <a:endParaRPr lang="ru-RU"/>
        </a:p>
      </dgm:t>
    </dgm:pt>
    <dgm:pt modelId="{5F2A605B-3C7D-4B20-8DF4-20241026264B}" type="sibTrans" cxnId="{AC268070-102E-4790-B452-E0B747173C4D}">
      <dgm:prSet/>
      <dgm:spPr/>
      <dgm:t>
        <a:bodyPr/>
        <a:lstStyle/>
        <a:p>
          <a:endParaRPr lang="ru-RU"/>
        </a:p>
      </dgm:t>
    </dgm:pt>
    <dgm:pt modelId="{D9CC93DD-8E47-4CE5-82D8-32F2C9551411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bg1"/>
              </a:solidFill>
            </a:rPr>
            <a:t>Публикация условия использования открытых данных</a:t>
          </a:r>
          <a:endParaRPr lang="ru-RU" sz="1500" dirty="0">
            <a:solidFill>
              <a:schemeClr val="bg1"/>
            </a:solidFill>
          </a:endParaRPr>
        </a:p>
      </dgm:t>
    </dgm:pt>
    <dgm:pt modelId="{4F73C471-0A9A-4B90-BE77-1CC5539B1EF1}" type="parTrans" cxnId="{B81EE2E7-BB92-44FB-BC5C-3EACFFFD4AC0}">
      <dgm:prSet/>
      <dgm:spPr/>
      <dgm:t>
        <a:bodyPr/>
        <a:lstStyle/>
        <a:p>
          <a:endParaRPr lang="ru-RU"/>
        </a:p>
      </dgm:t>
    </dgm:pt>
    <dgm:pt modelId="{7DB31EED-5099-48E3-A1FA-CEDC3B25B033}" type="sibTrans" cxnId="{B81EE2E7-BB92-44FB-BC5C-3EACFFFD4AC0}">
      <dgm:prSet/>
      <dgm:spPr/>
      <dgm:t>
        <a:bodyPr/>
        <a:lstStyle/>
        <a:p>
          <a:endParaRPr lang="ru-RU"/>
        </a:p>
      </dgm:t>
    </dgm:pt>
    <dgm:pt modelId="{B001537E-8D3E-4F96-B107-53B47D10E376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Ссылки для скачивания  набора открытых данных, структуры данных и паспорта набора</a:t>
          </a:r>
          <a:endParaRPr lang="ru-RU" dirty="0">
            <a:solidFill>
              <a:schemeClr val="bg1"/>
            </a:solidFill>
          </a:endParaRPr>
        </a:p>
      </dgm:t>
    </dgm:pt>
    <dgm:pt modelId="{F0C9EC09-6F94-43CC-A879-51AFD6A489BA}" type="parTrans" cxnId="{9A1464F6-5B93-4132-BE38-7EB464A87D03}">
      <dgm:prSet/>
      <dgm:spPr/>
      <dgm:t>
        <a:bodyPr/>
        <a:lstStyle/>
        <a:p>
          <a:endParaRPr lang="ru-RU"/>
        </a:p>
      </dgm:t>
    </dgm:pt>
    <dgm:pt modelId="{F48EEDF8-42EF-4CF9-81EE-8BAF6EB71F2E}" type="sibTrans" cxnId="{9A1464F6-5B93-4132-BE38-7EB464A87D03}">
      <dgm:prSet/>
      <dgm:spPr/>
      <dgm:t>
        <a:bodyPr/>
        <a:lstStyle/>
        <a:p>
          <a:endParaRPr lang="ru-RU"/>
        </a:p>
      </dgm:t>
    </dgm:pt>
    <dgm:pt modelId="{EAE8CB85-9330-4AF1-A9FB-1B932468C979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bg1"/>
              </a:solidFill>
            </a:rPr>
            <a:t>Ссылка на страницу с Открытыми данными</a:t>
          </a:r>
          <a:r>
            <a:rPr lang="en-US" sz="1500" dirty="0" smtClean="0">
              <a:solidFill>
                <a:schemeClr val="bg1"/>
              </a:solidFill>
            </a:rPr>
            <a:t> …\opendata</a:t>
          </a:r>
          <a:endParaRPr lang="ru-RU" sz="1500" dirty="0">
            <a:solidFill>
              <a:schemeClr val="bg1"/>
            </a:solidFill>
          </a:endParaRPr>
        </a:p>
      </dgm:t>
    </dgm:pt>
    <dgm:pt modelId="{E4DA505A-6880-4F79-A069-ADD36DC774AE}" type="sibTrans" cxnId="{97F6001E-6BE1-4799-A2C7-F9C1FCB05D93}">
      <dgm:prSet/>
      <dgm:spPr/>
      <dgm:t>
        <a:bodyPr/>
        <a:lstStyle/>
        <a:p>
          <a:endParaRPr lang="ru-RU"/>
        </a:p>
      </dgm:t>
    </dgm:pt>
    <dgm:pt modelId="{C457BCB2-8750-45D0-9B69-F4DCA66B6189}" type="parTrans" cxnId="{97F6001E-6BE1-4799-A2C7-F9C1FCB05D93}">
      <dgm:prSet/>
      <dgm:spPr/>
      <dgm:t>
        <a:bodyPr/>
        <a:lstStyle/>
        <a:p>
          <a:endParaRPr lang="ru-RU"/>
        </a:p>
      </dgm:t>
    </dgm:pt>
    <dgm:pt modelId="{0ED1E61B-C176-41A3-A6F4-96A9CF710482}" type="pres">
      <dgm:prSet presAssocID="{6978F836-7FF7-4846-8A4B-56DD4719FC8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D587803-DA1F-45FE-9C65-91C4BD02CC6C}" type="pres">
      <dgm:prSet presAssocID="{7E9653E6-4DF7-44D0-96CC-C23434CE5E3E}" presName="composite" presStyleCnt="0"/>
      <dgm:spPr/>
    </dgm:pt>
    <dgm:pt modelId="{5F4B00BF-1282-41AB-B6B7-E3110DFD601A}" type="pres">
      <dgm:prSet presAssocID="{7E9653E6-4DF7-44D0-96CC-C23434CE5E3E}" presName="bentUpArrow1" presStyleLbl="alignImgPlace1" presStyleIdx="0" presStyleCnt="2"/>
      <dgm:spPr/>
    </dgm:pt>
    <dgm:pt modelId="{1ECA76A1-B798-45EB-8A2F-6BD8D9020D58}" type="pres">
      <dgm:prSet presAssocID="{7E9653E6-4DF7-44D0-96CC-C23434CE5E3E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142CE-3AFF-458E-B566-4520864B67EF}" type="pres">
      <dgm:prSet presAssocID="{7E9653E6-4DF7-44D0-96CC-C23434CE5E3E}" presName="ChildText" presStyleLbl="revTx" presStyleIdx="0" presStyleCnt="3" custScaleX="354060" custLinFactX="31117" custLinFactNeighborX="100000" custLinFactNeighborY="-6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4E2B72-0264-4079-8BD1-69803DA4A09D}" type="pres">
      <dgm:prSet presAssocID="{A4F9C13D-F61E-47EE-83A1-12F53A4B2D15}" presName="sibTrans" presStyleCnt="0"/>
      <dgm:spPr/>
    </dgm:pt>
    <dgm:pt modelId="{D3AA3D3F-A5AF-41C9-A910-DE9251BA2D81}" type="pres">
      <dgm:prSet presAssocID="{D2F8407B-D45C-44AA-AE90-EB40FD98E912}" presName="composite" presStyleCnt="0"/>
      <dgm:spPr/>
    </dgm:pt>
    <dgm:pt modelId="{94A82840-7501-4BFD-82F1-BF4180C5A2BE}" type="pres">
      <dgm:prSet presAssocID="{D2F8407B-D45C-44AA-AE90-EB40FD98E912}" presName="bentUpArrow1" presStyleLbl="alignImgPlace1" presStyleIdx="1" presStyleCnt="2" custLinFactNeighborX="-43254" custLinFactNeighborY="-1613"/>
      <dgm:spPr/>
    </dgm:pt>
    <dgm:pt modelId="{120DDF92-5A57-4967-ACE1-F0B523BE33C4}" type="pres">
      <dgm:prSet presAssocID="{D2F8407B-D45C-44AA-AE90-EB40FD98E912}" presName="ParentText" presStyleLbl="node1" presStyleIdx="1" presStyleCnt="3" custLinFactNeighborX="-28033" custLinFactNeighborY="-5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8D15F-9BBE-44B1-B4DA-16154A866487}" type="pres">
      <dgm:prSet presAssocID="{D2F8407B-D45C-44AA-AE90-EB40FD98E912}" presName="ChildText" presStyleLbl="revTx" presStyleIdx="1" presStyleCnt="3" custScaleX="311052" custLinFactNeighborX="78674" custLinFactNeighborY="-20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E1495-7BE5-485B-B6CD-3ABDF30BC6AD}" type="pres">
      <dgm:prSet presAssocID="{F8AC8A36-597E-4B71-A7CD-75DE1CA72494}" presName="sibTrans" presStyleCnt="0"/>
      <dgm:spPr/>
    </dgm:pt>
    <dgm:pt modelId="{32B46698-A4A5-4620-B975-E9639676D792}" type="pres">
      <dgm:prSet presAssocID="{48560348-07BC-4128-B04A-3583670ECEB9}" presName="composite" presStyleCnt="0"/>
      <dgm:spPr/>
    </dgm:pt>
    <dgm:pt modelId="{A7584715-B02C-458E-8634-C6FDA2384708}" type="pres">
      <dgm:prSet presAssocID="{48560348-07BC-4128-B04A-3583670ECEB9}" presName="ParentText" presStyleLbl="node1" presStyleIdx="2" presStyleCnt="3" custLinFactNeighborX="-52546" custLinFactNeighborY="11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CD27FA-619F-4271-AE3C-0F60D5DEF965}" type="pres">
      <dgm:prSet presAssocID="{48560348-07BC-4128-B04A-3583670ECEB9}" presName="FinalChildText" presStyleLbl="revTx" presStyleIdx="2" presStyleCnt="3" custScaleX="224440" custLinFactNeighborX="530" custLinFactNeighborY="35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894880-AA23-439A-BCAA-968701019D88}" type="presOf" srcId="{3BE6B401-DC46-43F9-AFC3-907378862B5F}" destId="{064142CE-3AFF-458E-B566-4520864B67EF}" srcOrd="0" destOrd="0" presId="urn:microsoft.com/office/officeart/2005/8/layout/StepDownProcess"/>
    <dgm:cxn modelId="{AC268070-102E-4790-B452-E0B747173C4D}" srcId="{D2F8407B-D45C-44AA-AE90-EB40FD98E912}" destId="{21528946-E6B5-4BD8-995E-9ADA34F96AB2}" srcOrd="1" destOrd="0" parTransId="{2BA3DFB3-501F-40F7-8A00-5D62883EAD29}" sibTransId="{5F2A605B-3C7D-4B20-8DF4-20241026264B}"/>
    <dgm:cxn modelId="{F1C51298-36C5-456F-B81B-A3BC0E9A4E44}" srcId="{6978F836-7FF7-4846-8A4B-56DD4719FC8C}" destId="{D2F8407B-D45C-44AA-AE90-EB40FD98E912}" srcOrd="1" destOrd="0" parTransId="{82774768-9803-403E-939F-65480A0D4C21}" sibTransId="{F8AC8A36-597E-4B71-A7CD-75DE1CA72494}"/>
    <dgm:cxn modelId="{56E58127-8E1E-4B9D-8626-36CAC5E09FDC}" type="presOf" srcId="{7E9653E6-4DF7-44D0-96CC-C23434CE5E3E}" destId="{1ECA76A1-B798-45EB-8A2F-6BD8D9020D58}" srcOrd="0" destOrd="0" presId="urn:microsoft.com/office/officeart/2005/8/layout/StepDownProcess"/>
    <dgm:cxn modelId="{034D6DCA-5C40-4B37-B308-EFB5786E2FFC}" type="presOf" srcId="{D9CC93DD-8E47-4CE5-82D8-32F2C9551411}" destId="{1428D15F-9BBE-44B1-B4DA-16154A866487}" srcOrd="0" destOrd="2" presId="urn:microsoft.com/office/officeart/2005/8/layout/StepDownProcess"/>
    <dgm:cxn modelId="{A2706E85-544D-4D04-861A-4305DB9D5366}" srcId="{6978F836-7FF7-4846-8A4B-56DD4719FC8C}" destId="{48560348-07BC-4128-B04A-3583670ECEB9}" srcOrd="2" destOrd="0" parTransId="{30E5585D-27B2-4C0A-9DDE-6F2D6084DC7E}" sibTransId="{6113ABDB-9665-4DAC-9D67-BDC7C8BFDCDA}"/>
    <dgm:cxn modelId="{1D27C101-4EAF-4A82-AF53-0E51E909B45C}" type="presOf" srcId="{6978F836-7FF7-4846-8A4B-56DD4719FC8C}" destId="{0ED1E61B-C176-41A3-A6F4-96A9CF710482}" srcOrd="0" destOrd="0" presId="urn:microsoft.com/office/officeart/2005/8/layout/StepDownProcess"/>
    <dgm:cxn modelId="{9A1464F6-5B93-4132-BE38-7EB464A87D03}" srcId="{48560348-07BC-4128-B04A-3583670ECEB9}" destId="{B001537E-8D3E-4F96-B107-53B47D10E376}" srcOrd="1" destOrd="0" parTransId="{F0C9EC09-6F94-43CC-A879-51AFD6A489BA}" sibTransId="{F48EEDF8-42EF-4CF9-81EE-8BAF6EB71F2E}"/>
    <dgm:cxn modelId="{A8EABE1D-D24E-4C50-B979-EB1683F4102D}" type="presOf" srcId="{381AC86D-0359-422E-B286-6B978D19B604}" destId="{ADCD27FA-619F-4271-AE3C-0F60D5DEF965}" srcOrd="0" destOrd="0" presId="urn:microsoft.com/office/officeart/2005/8/layout/StepDownProcess"/>
    <dgm:cxn modelId="{8457B940-8652-43E7-9DD8-9EBF56890444}" type="presOf" srcId="{D2F8407B-D45C-44AA-AE90-EB40FD98E912}" destId="{120DDF92-5A57-4967-ACE1-F0B523BE33C4}" srcOrd="0" destOrd="0" presId="urn:microsoft.com/office/officeart/2005/8/layout/StepDownProcess"/>
    <dgm:cxn modelId="{B81EE2E7-BB92-44FB-BC5C-3EACFFFD4AC0}" srcId="{D2F8407B-D45C-44AA-AE90-EB40FD98E912}" destId="{D9CC93DD-8E47-4CE5-82D8-32F2C9551411}" srcOrd="2" destOrd="0" parTransId="{4F73C471-0A9A-4B90-BE77-1CC5539B1EF1}" sibTransId="{7DB31EED-5099-48E3-A1FA-CEDC3B25B033}"/>
    <dgm:cxn modelId="{E732E741-BAE4-49ED-8571-EC9E85AB8591}" srcId="{6978F836-7FF7-4846-8A4B-56DD4719FC8C}" destId="{7E9653E6-4DF7-44D0-96CC-C23434CE5E3E}" srcOrd="0" destOrd="0" parTransId="{333272C0-9068-4F9D-9471-60937BD61765}" sibTransId="{A4F9C13D-F61E-47EE-83A1-12F53A4B2D15}"/>
    <dgm:cxn modelId="{97F6001E-6BE1-4799-A2C7-F9C1FCB05D93}" srcId="{7E9653E6-4DF7-44D0-96CC-C23434CE5E3E}" destId="{EAE8CB85-9330-4AF1-A9FB-1B932468C979}" srcOrd="1" destOrd="0" parTransId="{C457BCB2-8750-45D0-9B69-F4DCA66B6189}" sibTransId="{E4DA505A-6880-4F79-A069-ADD36DC774AE}"/>
    <dgm:cxn modelId="{17AA2A7E-1ED8-4943-B175-FB5205F41A7B}" type="presOf" srcId="{48560348-07BC-4128-B04A-3583670ECEB9}" destId="{A7584715-B02C-458E-8634-C6FDA2384708}" srcOrd="0" destOrd="0" presId="urn:microsoft.com/office/officeart/2005/8/layout/StepDownProcess"/>
    <dgm:cxn modelId="{A72EB881-348B-469D-92AA-420B3A56F101}" srcId="{D2F8407B-D45C-44AA-AE90-EB40FD98E912}" destId="{BFE3500B-C747-4269-B27B-FFBFE5E24C65}" srcOrd="0" destOrd="0" parTransId="{28C89B1D-01A8-45CA-BCA5-E771EF202887}" sibTransId="{E4CD5826-C29B-46C1-95CE-3A760ABE847F}"/>
    <dgm:cxn modelId="{64A2F13F-CA8D-4BED-8F4D-A950DCA1DCF5}" type="presOf" srcId="{BFE3500B-C747-4269-B27B-FFBFE5E24C65}" destId="{1428D15F-9BBE-44B1-B4DA-16154A866487}" srcOrd="0" destOrd="0" presId="urn:microsoft.com/office/officeart/2005/8/layout/StepDownProcess"/>
    <dgm:cxn modelId="{B8DA6035-4A02-491E-AAB8-4CFF24454134}" srcId="{7E9653E6-4DF7-44D0-96CC-C23434CE5E3E}" destId="{3BE6B401-DC46-43F9-AFC3-907378862B5F}" srcOrd="0" destOrd="0" parTransId="{098F2476-2A06-4806-8612-15D6552E2900}" sibTransId="{2A8608EF-81F6-4C8F-8BB7-3B4DC5FD26FA}"/>
    <dgm:cxn modelId="{088AB655-3170-4209-BD1F-1A2C55AB3096}" type="presOf" srcId="{21528946-E6B5-4BD8-995E-9ADA34F96AB2}" destId="{1428D15F-9BBE-44B1-B4DA-16154A866487}" srcOrd="0" destOrd="1" presId="urn:microsoft.com/office/officeart/2005/8/layout/StepDownProcess"/>
    <dgm:cxn modelId="{C750D668-A222-4AAF-B8CF-AB8C92B2392F}" type="presOf" srcId="{EAE8CB85-9330-4AF1-A9FB-1B932468C979}" destId="{064142CE-3AFF-458E-B566-4520864B67EF}" srcOrd="0" destOrd="1" presId="urn:microsoft.com/office/officeart/2005/8/layout/StepDownProcess"/>
    <dgm:cxn modelId="{E3F31C79-772D-4857-96AE-F0EA5A9CBB10}" type="presOf" srcId="{B001537E-8D3E-4F96-B107-53B47D10E376}" destId="{ADCD27FA-619F-4271-AE3C-0F60D5DEF965}" srcOrd="0" destOrd="1" presId="urn:microsoft.com/office/officeart/2005/8/layout/StepDownProcess"/>
    <dgm:cxn modelId="{3A153BC1-2A5F-40ED-B4BF-9333AC1AE542}" srcId="{48560348-07BC-4128-B04A-3583670ECEB9}" destId="{381AC86D-0359-422E-B286-6B978D19B604}" srcOrd="0" destOrd="0" parTransId="{AE0D06E3-F919-4F60-9055-F55ED07F78D4}" sibTransId="{B9483214-6638-42B9-9D22-795BC52B2D69}"/>
    <dgm:cxn modelId="{B73977C0-EC63-4503-9B9B-96FD46AF7B5A}" type="presParOf" srcId="{0ED1E61B-C176-41A3-A6F4-96A9CF710482}" destId="{1D587803-DA1F-45FE-9C65-91C4BD02CC6C}" srcOrd="0" destOrd="0" presId="urn:microsoft.com/office/officeart/2005/8/layout/StepDownProcess"/>
    <dgm:cxn modelId="{1C575CB0-D902-415F-8CE5-4BB368852CA3}" type="presParOf" srcId="{1D587803-DA1F-45FE-9C65-91C4BD02CC6C}" destId="{5F4B00BF-1282-41AB-B6B7-E3110DFD601A}" srcOrd="0" destOrd="0" presId="urn:microsoft.com/office/officeart/2005/8/layout/StepDownProcess"/>
    <dgm:cxn modelId="{1C50123A-9F31-43AC-ACC9-BFCD725D4A69}" type="presParOf" srcId="{1D587803-DA1F-45FE-9C65-91C4BD02CC6C}" destId="{1ECA76A1-B798-45EB-8A2F-6BD8D9020D58}" srcOrd="1" destOrd="0" presId="urn:microsoft.com/office/officeart/2005/8/layout/StepDownProcess"/>
    <dgm:cxn modelId="{6B7E1DCB-BC90-487C-AE66-F4A2656882CB}" type="presParOf" srcId="{1D587803-DA1F-45FE-9C65-91C4BD02CC6C}" destId="{064142CE-3AFF-458E-B566-4520864B67EF}" srcOrd="2" destOrd="0" presId="urn:microsoft.com/office/officeart/2005/8/layout/StepDownProcess"/>
    <dgm:cxn modelId="{04BFFB0F-A18D-4636-87BC-46FE0EE35A72}" type="presParOf" srcId="{0ED1E61B-C176-41A3-A6F4-96A9CF710482}" destId="{A44E2B72-0264-4079-8BD1-69803DA4A09D}" srcOrd="1" destOrd="0" presId="urn:microsoft.com/office/officeart/2005/8/layout/StepDownProcess"/>
    <dgm:cxn modelId="{CE3A1E96-B569-444F-A05A-0EBAB2955938}" type="presParOf" srcId="{0ED1E61B-C176-41A3-A6F4-96A9CF710482}" destId="{D3AA3D3F-A5AF-41C9-A910-DE9251BA2D81}" srcOrd="2" destOrd="0" presId="urn:microsoft.com/office/officeart/2005/8/layout/StepDownProcess"/>
    <dgm:cxn modelId="{1B7D7D3F-3BEE-4840-A9FB-9A52DDF84DEA}" type="presParOf" srcId="{D3AA3D3F-A5AF-41C9-A910-DE9251BA2D81}" destId="{94A82840-7501-4BFD-82F1-BF4180C5A2BE}" srcOrd="0" destOrd="0" presId="urn:microsoft.com/office/officeart/2005/8/layout/StepDownProcess"/>
    <dgm:cxn modelId="{25337148-34F2-42CD-A63A-77FF775C7BEC}" type="presParOf" srcId="{D3AA3D3F-A5AF-41C9-A910-DE9251BA2D81}" destId="{120DDF92-5A57-4967-ACE1-F0B523BE33C4}" srcOrd="1" destOrd="0" presId="urn:microsoft.com/office/officeart/2005/8/layout/StepDownProcess"/>
    <dgm:cxn modelId="{EE6B11EA-E964-4FCA-BE63-6A405DED470A}" type="presParOf" srcId="{D3AA3D3F-A5AF-41C9-A910-DE9251BA2D81}" destId="{1428D15F-9BBE-44B1-B4DA-16154A866487}" srcOrd="2" destOrd="0" presId="urn:microsoft.com/office/officeart/2005/8/layout/StepDownProcess"/>
    <dgm:cxn modelId="{115101BF-3A94-4B67-A058-7C08D6903B24}" type="presParOf" srcId="{0ED1E61B-C176-41A3-A6F4-96A9CF710482}" destId="{E21E1495-7BE5-485B-B6CD-3ABDF30BC6AD}" srcOrd="3" destOrd="0" presId="urn:microsoft.com/office/officeart/2005/8/layout/StepDownProcess"/>
    <dgm:cxn modelId="{B1779B3B-7032-4009-B3DC-28C92ECC5A44}" type="presParOf" srcId="{0ED1E61B-C176-41A3-A6F4-96A9CF710482}" destId="{32B46698-A4A5-4620-B975-E9639676D792}" srcOrd="4" destOrd="0" presId="urn:microsoft.com/office/officeart/2005/8/layout/StepDownProcess"/>
    <dgm:cxn modelId="{977928AF-8FE2-469C-9214-E73C66B7E477}" type="presParOf" srcId="{32B46698-A4A5-4620-B975-E9639676D792}" destId="{A7584715-B02C-458E-8634-C6FDA2384708}" srcOrd="0" destOrd="0" presId="urn:microsoft.com/office/officeart/2005/8/layout/StepDownProcess"/>
    <dgm:cxn modelId="{AAB8815C-6B04-44D1-8D00-E5507B9B8161}" type="presParOf" srcId="{32B46698-A4A5-4620-B975-E9639676D792}" destId="{ADCD27FA-619F-4271-AE3C-0F60D5DEF96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A3FE4-A7D8-4D50-84C5-A6BC0B9D250A}">
      <dsp:nvSpPr>
        <dsp:cNvPr id="0" name=""/>
        <dsp:cNvSpPr/>
      </dsp:nvSpPr>
      <dsp:spPr>
        <a:xfrm rot="21583183">
          <a:off x="496391" y="1656482"/>
          <a:ext cx="2674139" cy="2188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F9DD32-13AD-4806-B279-0D6F17DD5D02}">
      <dsp:nvSpPr>
        <dsp:cNvPr id="0" name=""/>
        <dsp:cNvSpPr/>
      </dsp:nvSpPr>
      <dsp:spPr>
        <a:xfrm>
          <a:off x="0" y="1414819"/>
          <a:ext cx="2431234" cy="145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Создать файл открытых данных и структуру данных согласно методике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2725" y="1457544"/>
        <a:ext cx="2345784" cy="1373290"/>
      </dsp:txXfrm>
    </dsp:sp>
    <dsp:sp modelId="{6E855F8D-7926-4571-98EC-4C1C5DEF458E}">
      <dsp:nvSpPr>
        <dsp:cNvPr id="0" name=""/>
        <dsp:cNvSpPr/>
      </dsp:nvSpPr>
      <dsp:spPr>
        <a:xfrm rot="5362701">
          <a:off x="2245063" y="2585488"/>
          <a:ext cx="1871204" cy="218811"/>
        </a:xfrm>
        <a:prstGeom prst="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59617C-8B28-40EC-8F11-36EA64B2A5C3}">
      <dsp:nvSpPr>
        <dsp:cNvPr id="0" name=""/>
        <dsp:cNvSpPr/>
      </dsp:nvSpPr>
      <dsp:spPr>
        <a:xfrm>
          <a:off x="2679187" y="1396657"/>
          <a:ext cx="2431234" cy="145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Создать паспорта наборов данных с соблюдением обязательных полей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721912" y="1439382"/>
        <a:ext cx="2345784" cy="1373290"/>
      </dsp:txXfrm>
    </dsp:sp>
    <dsp:sp modelId="{807D6051-C78E-466D-9FC1-DC6F050FDF8E}">
      <dsp:nvSpPr>
        <dsp:cNvPr id="0" name=""/>
        <dsp:cNvSpPr/>
      </dsp:nvSpPr>
      <dsp:spPr>
        <a:xfrm rot="68831">
          <a:off x="3195591" y="3556550"/>
          <a:ext cx="3040334" cy="218811"/>
        </a:xfrm>
        <a:prstGeom prst="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A79EE1-06E2-48F9-B316-F17F2B99F841}">
      <dsp:nvSpPr>
        <dsp:cNvPr id="0" name=""/>
        <dsp:cNvSpPr/>
      </dsp:nvSpPr>
      <dsp:spPr>
        <a:xfrm>
          <a:off x="2704569" y="3272832"/>
          <a:ext cx="2431234" cy="145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Сформировать реестр наборов открытых данных и подготовить к публикации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747294" y="3315557"/>
        <a:ext cx="2345784" cy="1373290"/>
      </dsp:txXfrm>
    </dsp:sp>
    <dsp:sp modelId="{D18ABF20-89D1-4BAB-ABDF-ED3EAEBA104F}">
      <dsp:nvSpPr>
        <dsp:cNvPr id="0" name=""/>
        <dsp:cNvSpPr/>
      </dsp:nvSpPr>
      <dsp:spPr>
        <a:xfrm rot="16252083">
          <a:off x="6408528" y="2500899"/>
          <a:ext cx="2179401" cy="218811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A93CC5-5BC6-4096-94CF-3840A06FFBDC}">
      <dsp:nvSpPr>
        <dsp:cNvPr id="0" name=""/>
        <dsp:cNvSpPr/>
      </dsp:nvSpPr>
      <dsp:spPr>
        <a:xfrm>
          <a:off x="5749375" y="3338781"/>
          <a:ext cx="2431234" cy="145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Опубликовать наборы данных и все сопутствующие </a:t>
          </a:r>
          <a:r>
            <a:rPr lang="ru-RU" sz="1800" kern="1200" dirty="0" smtClean="0">
              <a:solidFill>
                <a:schemeClr val="tx1"/>
              </a:solidFill>
            </a:rPr>
            <a:t>файлы</a:t>
          </a:r>
          <a:endParaRPr lang="en-US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>
              <a:solidFill>
                <a:schemeClr val="tx1"/>
              </a:solidFill>
            </a:rPr>
            <a:t>на сайте  ФОИВ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792100" y="3381506"/>
        <a:ext cx="2345784" cy="1373290"/>
      </dsp:txXfrm>
    </dsp:sp>
    <dsp:sp modelId="{A643CC36-3D6C-445E-BFA1-540739172E2A}">
      <dsp:nvSpPr>
        <dsp:cNvPr id="0" name=""/>
        <dsp:cNvSpPr/>
      </dsp:nvSpPr>
      <dsp:spPr>
        <a:xfrm>
          <a:off x="5787472" y="1154550"/>
          <a:ext cx="2431234" cy="145874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5830197" y="1197275"/>
        <a:ext cx="2345784" cy="1373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A3FE4-A7D8-4D50-84C5-A6BC0B9D250A}">
      <dsp:nvSpPr>
        <dsp:cNvPr id="0" name=""/>
        <dsp:cNvSpPr/>
      </dsp:nvSpPr>
      <dsp:spPr>
        <a:xfrm rot="5400000">
          <a:off x="-397321" y="1209190"/>
          <a:ext cx="1753660" cy="2116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F9DD32-13AD-4806-B279-0D6F17DD5D02}">
      <dsp:nvSpPr>
        <dsp:cNvPr id="0" name=""/>
        <dsp:cNvSpPr/>
      </dsp:nvSpPr>
      <dsp:spPr>
        <a:xfrm>
          <a:off x="4332" y="87402"/>
          <a:ext cx="2351315" cy="1410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Выбрать данные для публикации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45653" y="128723"/>
        <a:ext cx="2268673" cy="1328147"/>
      </dsp:txXfrm>
    </dsp:sp>
    <dsp:sp modelId="{29C89CE4-31F0-4A9A-9501-5F37E3E6CD6B}">
      <dsp:nvSpPr>
        <dsp:cNvPr id="0" name=""/>
        <dsp:cNvSpPr/>
      </dsp:nvSpPr>
      <dsp:spPr>
        <a:xfrm rot="5400000">
          <a:off x="-397321" y="2972677"/>
          <a:ext cx="1753660" cy="211618"/>
        </a:xfrm>
        <a:prstGeom prst="rect">
          <a:avLst/>
        </a:prstGeom>
        <a:gradFill rotWithShape="0">
          <a:gsLst>
            <a:gs pos="0">
              <a:schemeClr val="accent5">
                <a:hueOff val="-1419125"/>
                <a:satOff val="5687"/>
                <a:lumOff val="123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1419125"/>
                <a:satOff val="5687"/>
                <a:lumOff val="123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1BECB9-498C-4ED6-9105-2F8BEA2A6951}">
      <dsp:nvSpPr>
        <dsp:cNvPr id="0" name=""/>
        <dsp:cNvSpPr/>
      </dsp:nvSpPr>
      <dsp:spPr>
        <a:xfrm>
          <a:off x="4332" y="1850889"/>
          <a:ext cx="2351315" cy="1410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241735"/>
                <a:satOff val="4976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1241735"/>
                <a:satOff val="4976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Классифицировать данные (сформировать структуру открытых данных)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45653" y="1892210"/>
        <a:ext cx="2268673" cy="1328147"/>
      </dsp:txXfrm>
    </dsp:sp>
    <dsp:sp modelId="{7EC673B8-4D17-41DA-A744-3951DB06010D}">
      <dsp:nvSpPr>
        <dsp:cNvPr id="0" name=""/>
        <dsp:cNvSpPr/>
      </dsp:nvSpPr>
      <dsp:spPr>
        <a:xfrm>
          <a:off x="484421" y="3854420"/>
          <a:ext cx="3117423" cy="211618"/>
        </a:xfrm>
        <a:prstGeom prst="rect">
          <a:avLst/>
        </a:prstGeom>
        <a:gradFill rotWithShape="0">
          <a:gsLst>
            <a:gs pos="0">
              <a:schemeClr val="accent5">
                <a:hueOff val="-2838251"/>
                <a:satOff val="11375"/>
                <a:lumOff val="246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2838251"/>
                <a:satOff val="11375"/>
                <a:lumOff val="246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138D2C-7C4B-43F2-85B6-DDD62BE94DC2}">
      <dsp:nvSpPr>
        <dsp:cNvPr id="0" name=""/>
        <dsp:cNvSpPr/>
      </dsp:nvSpPr>
      <dsp:spPr>
        <a:xfrm>
          <a:off x="4332" y="3614375"/>
          <a:ext cx="2351315" cy="1410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Создать шаблон таблицы структуры данных</a:t>
          </a: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smtClean="0">
              <a:solidFill>
                <a:schemeClr val="tx1"/>
              </a:solidFill>
            </a:rPr>
            <a:t>в машиночитаемом формате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45653" y="3655696"/>
        <a:ext cx="2268673" cy="1328147"/>
      </dsp:txXfrm>
    </dsp:sp>
    <dsp:sp modelId="{D2350E36-10B0-4503-AE59-50FB717E8F78}">
      <dsp:nvSpPr>
        <dsp:cNvPr id="0" name=""/>
        <dsp:cNvSpPr/>
      </dsp:nvSpPr>
      <dsp:spPr>
        <a:xfrm rot="16200000">
          <a:off x="2729927" y="2972677"/>
          <a:ext cx="1753660" cy="211618"/>
        </a:xfrm>
        <a:prstGeom prst="rect">
          <a:avLst/>
        </a:prstGeom>
        <a:gradFill rotWithShape="0">
          <a:gsLst>
            <a:gs pos="0">
              <a:schemeClr val="accent5">
                <a:hueOff val="-4257376"/>
                <a:satOff val="17062"/>
                <a:lumOff val="369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257376"/>
                <a:satOff val="17062"/>
                <a:lumOff val="369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BF043C-D567-4F1C-8BBD-7591B2BB0188}">
      <dsp:nvSpPr>
        <dsp:cNvPr id="0" name=""/>
        <dsp:cNvSpPr/>
      </dsp:nvSpPr>
      <dsp:spPr>
        <a:xfrm>
          <a:off x="3131581" y="3614375"/>
          <a:ext cx="2351315" cy="1410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725204"/>
                <a:satOff val="14929"/>
                <a:lumOff val="323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725204"/>
                <a:satOff val="14929"/>
                <a:lumOff val="323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Заполнить шаблон данными согласно созданной структуре 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3172902" y="3655696"/>
        <a:ext cx="2268673" cy="1328147"/>
      </dsp:txXfrm>
    </dsp:sp>
    <dsp:sp modelId="{8C31C76D-F7DF-4B26-A53E-5A2435B76AAA}">
      <dsp:nvSpPr>
        <dsp:cNvPr id="0" name=""/>
        <dsp:cNvSpPr/>
      </dsp:nvSpPr>
      <dsp:spPr>
        <a:xfrm rot="16200000">
          <a:off x="2729927" y="1209190"/>
          <a:ext cx="1753660" cy="211618"/>
        </a:xfrm>
        <a:prstGeom prst="rect">
          <a:avLst/>
        </a:prstGeom>
        <a:gradFill rotWithShape="0">
          <a:gsLst>
            <a:gs pos="0">
              <a:schemeClr val="accent5">
                <a:hueOff val="-5676501"/>
                <a:satOff val="22749"/>
                <a:lumOff val="49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5676501"/>
                <a:satOff val="22749"/>
                <a:lumOff val="49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0DD7A3-B793-4D62-BAD9-E91627431ED2}">
      <dsp:nvSpPr>
        <dsp:cNvPr id="0" name=""/>
        <dsp:cNvSpPr/>
      </dsp:nvSpPr>
      <dsp:spPr>
        <a:xfrm>
          <a:off x="3131581" y="1850889"/>
          <a:ext cx="2351315" cy="1410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Создать файл открытых данных в машиночитаемом формате (</a:t>
          </a:r>
          <a:r>
            <a:rPr lang="en-US" sz="1700" kern="1200" dirty="0" smtClean="0">
              <a:solidFill>
                <a:schemeClr val="tx1"/>
              </a:solidFill>
            </a:rPr>
            <a:t>XML</a:t>
          </a:r>
          <a:r>
            <a:rPr lang="ru-RU" sz="1700" kern="1200" dirty="0" smtClean="0">
              <a:solidFill>
                <a:schemeClr val="tx1"/>
              </a:solidFill>
            </a:rPr>
            <a:t>)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3172902" y="1892210"/>
        <a:ext cx="2268673" cy="1328147"/>
      </dsp:txXfrm>
    </dsp:sp>
    <dsp:sp modelId="{6E855F8D-7926-4571-98EC-4C1C5DEF458E}">
      <dsp:nvSpPr>
        <dsp:cNvPr id="0" name=""/>
        <dsp:cNvSpPr/>
      </dsp:nvSpPr>
      <dsp:spPr>
        <a:xfrm>
          <a:off x="3611671" y="327447"/>
          <a:ext cx="3117423" cy="211618"/>
        </a:xfrm>
        <a:prstGeom prst="rect">
          <a:avLst/>
        </a:prstGeom>
        <a:gradFill rotWithShape="0">
          <a:gsLst>
            <a:gs pos="0">
              <a:schemeClr val="accent5">
                <a:hueOff val="-7095626"/>
                <a:satOff val="28436"/>
                <a:lumOff val="616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7095626"/>
                <a:satOff val="28436"/>
                <a:lumOff val="616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59617C-8B28-40EC-8F11-36EA64B2A5C3}">
      <dsp:nvSpPr>
        <dsp:cNvPr id="0" name=""/>
        <dsp:cNvSpPr/>
      </dsp:nvSpPr>
      <dsp:spPr>
        <a:xfrm>
          <a:off x="3131581" y="87402"/>
          <a:ext cx="2351315" cy="1410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208672"/>
                <a:satOff val="24882"/>
                <a:lumOff val="539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208672"/>
                <a:satOff val="24882"/>
                <a:lumOff val="539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Создать паспорта наборов данных с соблюдением обязательных полей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3172902" y="128723"/>
        <a:ext cx="2268673" cy="1328147"/>
      </dsp:txXfrm>
    </dsp:sp>
    <dsp:sp modelId="{807D6051-C78E-466D-9FC1-DC6F050FDF8E}">
      <dsp:nvSpPr>
        <dsp:cNvPr id="0" name=""/>
        <dsp:cNvSpPr/>
      </dsp:nvSpPr>
      <dsp:spPr>
        <a:xfrm rot="5400000">
          <a:off x="5857177" y="1209190"/>
          <a:ext cx="1753660" cy="211618"/>
        </a:xfrm>
        <a:prstGeom prst="rect">
          <a:avLst/>
        </a:prstGeom>
        <a:gradFill rotWithShape="0">
          <a:gsLst>
            <a:gs pos="0">
              <a:schemeClr val="accent5">
                <a:hueOff val="-8514751"/>
                <a:satOff val="34124"/>
                <a:lumOff val="739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8514751"/>
                <a:satOff val="34124"/>
                <a:lumOff val="739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A79EE1-06E2-48F9-B316-F17F2B99F841}">
      <dsp:nvSpPr>
        <dsp:cNvPr id="0" name=""/>
        <dsp:cNvSpPr/>
      </dsp:nvSpPr>
      <dsp:spPr>
        <a:xfrm>
          <a:off x="6258831" y="87402"/>
          <a:ext cx="2351315" cy="1410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Сформировать реестр наборов открытых данных и подготовить к публикации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6300152" y="128723"/>
        <a:ext cx="2268673" cy="1328147"/>
      </dsp:txXfrm>
    </dsp:sp>
    <dsp:sp modelId="{D18ABF20-89D1-4BAB-ABDF-ED3EAEBA104F}">
      <dsp:nvSpPr>
        <dsp:cNvPr id="0" name=""/>
        <dsp:cNvSpPr/>
      </dsp:nvSpPr>
      <dsp:spPr>
        <a:xfrm rot="5400000">
          <a:off x="5857177" y="2972677"/>
          <a:ext cx="1753660" cy="211618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A93CC5-5BC6-4096-94CF-3840A06FFBDC}">
      <dsp:nvSpPr>
        <dsp:cNvPr id="0" name=""/>
        <dsp:cNvSpPr/>
      </dsp:nvSpPr>
      <dsp:spPr>
        <a:xfrm>
          <a:off x="6258831" y="1850889"/>
          <a:ext cx="2351315" cy="1410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8692142"/>
                <a:satOff val="34835"/>
                <a:lumOff val="754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8692142"/>
                <a:satOff val="34835"/>
                <a:lumOff val="754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Опубликовать наборы данных и все сопутствующие </a:t>
          </a:r>
          <a:r>
            <a:rPr lang="ru-RU" sz="1700" kern="1200" dirty="0" smtClean="0">
              <a:solidFill>
                <a:schemeClr val="tx1"/>
              </a:solidFill>
            </a:rPr>
            <a:t>файлы</a:t>
          </a:r>
          <a:endParaRPr lang="en-US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smtClean="0">
              <a:solidFill>
                <a:schemeClr val="tx1"/>
              </a:solidFill>
            </a:rPr>
            <a:t>на сайте  ФОИВ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6300152" y="1892210"/>
        <a:ext cx="2268673" cy="1328147"/>
      </dsp:txXfrm>
    </dsp:sp>
    <dsp:sp modelId="{A643CC36-3D6C-445E-BFA1-540739172E2A}">
      <dsp:nvSpPr>
        <dsp:cNvPr id="0" name=""/>
        <dsp:cNvSpPr/>
      </dsp:nvSpPr>
      <dsp:spPr>
        <a:xfrm>
          <a:off x="6258831" y="3614375"/>
          <a:ext cx="2351315" cy="14107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</a:t>
          </a:r>
          <a:endParaRPr lang="ru-RU" sz="1700" kern="1200" dirty="0"/>
        </a:p>
      </dsp:txBody>
      <dsp:txXfrm>
        <a:off x="6300152" y="3655696"/>
        <a:ext cx="2268673" cy="13281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B00BF-1282-41AB-B6B7-E3110DFD601A}">
      <dsp:nvSpPr>
        <dsp:cNvPr id="0" name=""/>
        <dsp:cNvSpPr/>
      </dsp:nvSpPr>
      <dsp:spPr>
        <a:xfrm rot="5400000">
          <a:off x="298054" y="1572973"/>
          <a:ext cx="1098076" cy="12501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ECA76A1-B798-45EB-8A2F-6BD8D9020D58}">
      <dsp:nvSpPr>
        <dsp:cNvPr id="0" name=""/>
        <dsp:cNvSpPr/>
      </dsp:nvSpPr>
      <dsp:spPr>
        <a:xfrm>
          <a:off x="7131" y="355733"/>
          <a:ext cx="1848513" cy="129389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Главная страница официального сайта ФОИВ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0305" y="418907"/>
        <a:ext cx="1722165" cy="1167551"/>
      </dsp:txXfrm>
    </dsp:sp>
    <dsp:sp modelId="{064142CE-3AFF-458E-B566-4520864B67EF}">
      <dsp:nvSpPr>
        <dsp:cNvPr id="0" name=""/>
        <dsp:cNvSpPr/>
      </dsp:nvSpPr>
      <dsp:spPr>
        <a:xfrm>
          <a:off x="1910592" y="472150"/>
          <a:ext cx="4760099" cy="104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bg1"/>
              </a:solidFill>
            </a:rPr>
            <a:t>Разработка страницы Открытых данных</a:t>
          </a:r>
          <a:endParaRPr lang="ru-RU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bg1"/>
              </a:solidFill>
            </a:rPr>
            <a:t>Ссылка на страницу с Открытыми данными</a:t>
          </a:r>
          <a:r>
            <a:rPr lang="en-US" sz="1500" kern="1200" dirty="0" smtClean="0">
              <a:solidFill>
                <a:schemeClr val="bg1"/>
              </a:solidFill>
            </a:rPr>
            <a:t> …\opendata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1910592" y="472150"/>
        <a:ext cx="4760099" cy="1045786"/>
      </dsp:txXfrm>
    </dsp:sp>
    <dsp:sp modelId="{94A82840-7501-4BFD-82F1-BF4180C5A2BE}">
      <dsp:nvSpPr>
        <dsp:cNvPr id="0" name=""/>
        <dsp:cNvSpPr/>
      </dsp:nvSpPr>
      <dsp:spPr>
        <a:xfrm rot="5400000">
          <a:off x="2109701" y="3008737"/>
          <a:ext cx="1098076" cy="12501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-10774846"/>
            <a:satOff val="46376"/>
            <a:lumOff val="125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20DDF92-5A57-4967-ACE1-F0B523BE33C4}">
      <dsp:nvSpPr>
        <dsp:cNvPr id="0" name=""/>
        <dsp:cNvSpPr/>
      </dsp:nvSpPr>
      <dsp:spPr>
        <a:xfrm>
          <a:off x="1841311" y="1802261"/>
          <a:ext cx="1848513" cy="129389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Страница списка открытых данных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904485" y="1865435"/>
        <a:ext cx="1722165" cy="1167551"/>
      </dsp:txXfrm>
    </dsp:sp>
    <dsp:sp modelId="{1428D15F-9BBE-44B1-B4DA-16154A866487}">
      <dsp:nvSpPr>
        <dsp:cNvPr id="0" name=""/>
        <dsp:cNvSpPr/>
      </dsp:nvSpPr>
      <dsp:spPr>
        <a:xfrm>
          <a:off x="3847012" y="1910724"/>
          <a:ext cx="4181885" cy="104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bg1"/>
              </a:solidFill>
            </a:rPr>
            <a:t>Формирование реестра Открытых данных</a:t>
          </a:r>
          <a:endParaRPr lang="ru-RU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bg1"/>
              </a:solidFill>
            </a:rPr>
            <a:t>Ведение статистики по публикации Открытых данных</a:t>
          </a:r>
          <a:endParaRPr lang="ru-RU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bg1"/>
              </a:solidFill>
            </a:rPr>
            <a:t>Публикация условия использования открытых данных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3847012" y="1910724"/>
        <a:ext cx="4181885" cy="1045786"/>
      </dsp:txXfrm>
    </dsp:sp>
    <dsp:sp modelId="{A7584715-B02C-458E-8634-C6FDA2384708}">
      <dsp:nvSpPr>
        <dsp:cNvPr id="0" name=""/>
        <dsp:cNvSpPr/>
      </dsp:nvSpPr>
      <dsp:spPr>
        <a:xfrm>
          <a:off x="3740559" y="3277139"/>
          <a:ext cx="1848513" cy="129389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Страница набора открытых данных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803733" y="3340313"/>
        <a:ext cx="1722165" cy="1167551"/>
      </dsp:txXfrm>
    </dsp:sp>
    <dsp:sp modelId="{ADCD27FA-619F-4271-AE3C-0F60D5DEF965}">
      <dsp:nvSpPr>
        <dsp:cNvPr id="0" name=""/>
        <dsp:cNvSpPr/>
      </dsp:nvSpPr>
      <dsp:spPr>
        <a:xfrm>
          <a:off x="5731013" y="3423727"/>
          <a:ext cx="3017445" cy="104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bg1"/>
              </a:solidFill>
            </a:rPr>
            <a:t>Паспорт набора открытых данных</a:t>
          </a:r>
          <a:endParaRPr lang="ru-RU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bg1"/>
              </a:solidFill>
            </a:rPr>
            <a:t>Ссылки для скачивания  набора открытых данных, структуры данных и паспорта набора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5731013" y="3423727"/>
        <a:ext cx="3017445" cy="1045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31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84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54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63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99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39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52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8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25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35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41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78846-0CD8-244C-945C-830C32CC9A7D}" type="datetimeFigureOut">
              <a:rPr lang="ru-RU" smtClean="0"/>
              <a:t>20.05.13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E88A-8E8E-1E45-9D6F-8503E624C5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92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gosmonitor.ru/opendat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520700" y="4864100"/>
            <a:ext cx="5638800" cy="1106487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rgbClr val="FFFFFF"/>
                </a:solidFill>
                <a:latin typeface="Arial"/>
                <a:cs typeface="Arial"/>
              </a:rPr>
              <a:t>Публикация </a:t>
            </a:r>
            <a:r>
              <a:rPr lang="ru-RU" sz="1600" dirty="0">
                <a:solidFill>
                  <a:srgbClr val="FFFFFF"/>
                </a:solidFill>
                <a:latin typeface="Arial"/>
                <a:cs typeface="Arial"/>
              </a:rPr>
              <a:t>и </a:t>
            </a:r>
            <a:r>
              <a:rPr lang="ru-RU" sz="1600" dirty="0" smtClean="0">
                <a:solidFill>
                  <a:srgbClr val="FFFFFF"/>
                </a:solidFill>
                <a:latin typeface="Arial"/>
                <a:cs typeface="Arial"/>
              </a:rPr>
              <a:t>использование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dirty="0" smtClean="0">
                <a:solidFill>
                  <a:srgbClr val="FFFFFF"/>
                </a:solidFill>
                <a:latin typeface="Arial"/>
                <a:cs typeface="Arial"/>
              </a:rPr>
              <a:t>открытых </a:t>
            </a:r>
            <a:r>
              <a:rPr lang="ru-RU" sz="1600" dirty="0">
                <a:solidFill>
                  <a:srgbClr val="FFFFFF"/>
                </a:solidFill>
                <a:latin typeface="Arial"/>
                <a:cs typeface="Arial"/>
              </a:rPr>
              <a:t>государственных данных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3700" y="3352800"/>
            <a:ext cx="7442200" cy="175260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bg1"/>
                </a:solidFill>
                <a:latin typeface="Arial"/>
                <a:cs typeface="Arial"/>
              </a:rPr>
              <a:t>ИНСТРУМЕНТ ПУБЛИКАЦИИ</a:t>
            </a:r>
            <a:r>
              <a:rPr lang="ru-RU" sz="36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pPr algn="l"/>
            <a:r>
              <a:rPr lang="ru-RU" sz="3600" dirty="0" smtClean="0">
                <a:solidFill>
                  <a:schemeClr val="bg1"/>
                </a:solidFill>
                <a:latin typeface="Arial"/>
                <a:cs typeface="Arial"/>
              </a:rPr>
              <a:t>ОТКРЫТЫХ ДАННЫХ</a:t>
            </a:r>
            <a:endParaRPr lang="ru-RU" sz="3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0700" y="4800600"/>
            <a:ext cx="5638800" cy="165100"/>
          </a:xfrm>
          <a:prstGeom prst="rect">
            <a:avLst/>
          </a:prstGeom>
          <a:solidFill>
            <a:srgbClr val="3993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9200" y="1879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566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368300" y="4902200"/>
            <a:ext cx="8604250" cy="635000"/>
          </a:xfrm>
          <a:prstGeom prst="rect">
            <a:avLst/>
          </a:prstGeom>
          <a:gradFill flip="none" rotWithShape="1">
            <a:gsLst>
              <a:gs pos="0">
                <a:srgbClr val="51B61C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368300" y="3733800"/>
            <a:ext cx="1955800" cy="1054100"/>
          </a:xfrm>
          <a:prstGeom prst="homePlate">
            <a:avLst/>
          </a:prstGeom>
          <a:solidFill>
            <a:srgbClr val="612B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/>
                <a:cs typeface="Arial"/>
              </a:rPr>
              <a:t>Сбор информации в разных форматах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1914524" y="3733800"/>
            <a:ext cx="2660651" cy="1054100"/>
          </a:xfrm>
          <a:prstGeom prst="chevron">
            <a:avLst/>
          </a:prstGeom>
          <a:solidFill>
            <a:srgbClr val="3993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FFFF"/>
                </a:solidFill>
                <a:latin typeface="Arial"/>
                <a:cs typeface="Arial"/>
              </a:rPr>
              <a:t>Классификация и подготовка к публикации</a:t>
            </a:r>
            <a:endParaRPr lang="ru-RU" sz="1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171950" y="3733800"/>
            <a:ext cx="2900522" cy="1054100"/>
          </a:xfrm>
          <a:prstGeom prst="chevron">
            <a:avLst/>
          </a:prstGeom>
          <a:solidFill>
            <a:srgbClr val="612B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ru-RU" sz="1500" dirty="0" smtClean="0">
                <a:solidFill>
                  <a:srgbClr val="FFFFFF"/>
                </a:solidFill>
                <a:latin typeface="Arial"/>
                <a:cs typeface="Arial"/>
              </a:rPr>
              <a:t>Описание информации (формирование паспортов)</a:t>
            </a:r>
            <a:endParaRPr lang="ru-RU" sz="15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6677025" y="3733800"/>
            <a:ext cx="2295525" cy="1054100"/>
          </a:xfrm>
          <a:prstGeom prst="chevron">
            <a:avLst/>
          </a:prstGeom>
          <a:solidFill>
            <a:srgbClr val="3993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FFFF"/>
                </a:solidFill>
                <a:latin typeface="Arial"/>
                <a:cs typeface="Arial"/>
              </a:rPr>
              <a:t>Публикация</a:t>
            </a:r>
            <a:endParaRPr lang="ru-RU" sz="1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5" name="Название 1"/>
          <p:cNvSpPr txBox="1">
            <a:spLocks/>
          </p:cNvSpPr>
          <p:nvPr/>
        </p:nvSpPr>
        <p:spPr>
          <a:xfrm>
            <a:off x="6924675" y="4899025"/>
            <a:ext cx="2047875" cy="63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dirty="0" smtClean="0">
                <a:solidFill>
                  <a:srgbClr val="FFFFFF"/>
                </a:solidFill>
                <a:latin typeface="Arial"/>
                <a:cs typeface="Arial"/>
              </a:rPr>
              <a:t>Открытые данные</a:t>
            </a:r>
            <a:endParaRPr lang="ru-RU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6" name="Название 1"/>
          <p:cNvSpPr txBox="1">
            <a:spLocks/>
          </p:cNvSpPr>
          <p:nvPr/>
        </p:nvSpPr>
        <p:spPr>
          <a:xfrm>
            <a:off x="368300" y="4902200"/>
            <a:ext cx="4851400" cy="63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dirty="0" smtClean="0">
                <a:solidFill>
                  <a:srgbClr val="FFFFFF"/>
                </a:solidFill>
                <a:latin typeface="Arial"/>
                <a:cs typeface="Arial"/>
              </a:rPr>
              <a:t>Исходные данные</a:t>
            </a:r>
            <a:endParaRPr lang="ru-RU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47874" y="3467100"/>
            <a:ext cx="6924675" cy="14351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714375" y="980728"/>
            <a:ext cx="707707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714375" y="626785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Порядок перехода информации ФОИВ в открытые данные</a:t>
            </a:r>
          </a:p>
          <a:p>
            <a:endParaRPr lang="ru-RU" sz="2000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9150" y="1249203"/>
            <a:ext cx="4518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Для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публикации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информации в виде открытых данных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разработан специальный Инструмент</a:t>
            </a:r>
            <a:endParaRPr lang="ru-RU" sz="16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43600" y="2180893"/>
            <a:ext cx="3115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Инструмент публикации открытых данных</a:t>
            </a:r>
            <a:endParaRPr lang="ru-RU" sz="1600" dirty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(</a:t>
            </a:r>
            <a:r>
              <a:rPr lang="en-US" sz="1600" dirty="0" smtClean="0">
                <a:solidFill>
                  <a:schemeClr val="bg1"/>
                </a:solidFill>
                <a:latin typeface="Georgia" pitchFamily="18" charset="0"/>
              </a:rPr>
              <a:t>http</a:t>
            </a:r>
            <a:r>
              <a:rPr lang="en-US" sz="1600" dirty="0">
                <a:solidFill>
                  <a:schemeClr val="bg1"/>
                </a:solidFill>
                <a:latin typeface="Georgia" pitchFamily="18" charset="0"/>
              </a:rPr>
              <a:t>://opendata.gosbook.ru/</a:t>
            </a:r>
            <a:r>
              <a:rPr lang="ru-RU" sz="1600" dirty="0" smtClean="0">
                <a:solidFill>
                  <a:schemeClr val="bg1"/>
                </a:solidFill>
              </a:rPr>
              <a:t>)</a:t>
            </a:r>
            <a:endParaRPr lang="ru-RU" sz="16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4928" y="1172341"/>
            <a:ext cx="1335087" cy="90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38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37059" y="299263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Схема работы по методическим рекомендациям</a:t>
            </a:r>
          </a:p>
          <a:p>
            <a:r>
              <a:rPr lang="ru-RU" sz="1600" dirty="0">
                <a:solidFill>
                  <a:schemeClr val="bg1"/>
                </a:solidFill>
                <a:latin typeface="Georgia" pitchFamily="18" charset="0"/>
              </a:rPr>
              <a:t>Формирование набора открытых данных </a:t>
            </a:r>
            <a:endParaRPr lang="ru-RU" sz="1600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75742" y="647958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Схема 36"/>
          <p:cNvGraphicFramePr/>
          <p:nvPr>
            <p:extLst>
              <p:ext uri="{D42A27DB-BD31-4B8C-83A1-F6EECF244321}">
                <p14:modId xmlns:p14="http://schemas.microsoft.com/office/powerpoint/2010/main" val="289042723"/>
              </p:ext>
            </p:extLst>
          </p:nvPr>
        </p:nvGraphicFramePr>
        <p:xfrm>
          <a:off x="205992" y="1412776"/>
          <a:ext cx="8614479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2781300" y="2617166"/>
            <a:ext cx="2781300" cy="359313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ая выноска 46"/>
          <p:cNvSpPr/>
          <p:nvPr/>
        </p:nvSpPr>
        <p:spPr>
          <a:xfrm>
            <a:off x="4810849" y="1244601"/>
            <a:ext cx="1503501" cy="1131266"/>
          </a:xfrm>
          <a:prstGeom prst="wedgeRectCallout">
            <a:avLst>
              <a:gd name="adj1" fmla="val -53055"/>
              <a:gd name="adj2" fmla="val 79589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latin typeface="Arial"/>
                <a:cs typeface="Arial"/>
              </a:rPr>
              <a:t>С помощью специального инструмента</a:t>
            </a:r>
            <a:endParaRPr lang="ru-RU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4109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37059" y="299263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Схема работы по методическим рекомендациям</a:t>
            </a:r>
          </a:p>
          <a:p>
            <a:r>
              <a:rPr lang="ru-RU" sz="1600" dirty="0">
                <a:solidFill>
                  <a:schemeClr val="bg1"/>
                </a:solidFill>
                <a:latin typeface="Georgia" pitchFamily="18" charset="0"/>
              </a:rPr>
              <a:t>Формирование набора открытых данных </a:t>
            </a:r>
            <a:endParaRPr lang="ru-RU" sz="1600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75742" y="691396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Схема 36"/>
          <p:cNvGraphicFramePr/>
          <p:nvPr>
            <p:extLst>
              <p:ext uri="{D42A27DB-BD31-4B8C-83A1-F6EECF244321}">
                <p14:modId xmlns:p14="http://schemas.microsoft.com/office/powerpoint/2010/main" val="3807876623"/>
              </p:ext>
            </p:extLst>
          </p:nvPr>
        </p:nvGraphicFramePr>
        <p:xfrm>
          <a:off x="205992" y="1412776"/>
          <a:ext cx="8614479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3114675" y="1268759"/>
            <a:ext cx="5867400" cy="17802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ая выноска 46"/>
          <p:cNvSpPr/>
          <p:nvPr/>
        </p:nvSpPr>
        <p:spPr>
          <a:xfrm>
            <a:off x="5964099" y="766445"/>
            <a:ext cx="1140743" cy="646331"/>
          </a:xfrm>
          <a:prstGeom prst="wedgeRectCallout">
            <a:avLst>
              <a:gd name="adj1" fmla="val -53055"/>
              <a:gd name="adj2" fmla="val 79589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latin typeface="Arial"/>
                <a:cs typeface="Arial"/>
              </a:rPr>
              <a:t>Разработан специальный инструмент</a:t>
            </a:r>
            <a:endParaRPr lang="ru-RU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5688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27584" y="622429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Схема работы по методическим рекомендациям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Создание технологической инфраструктуры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99592" y="980728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56965280"/>
              </p:ext>
            </p:extLst>
          </p:nvPr>
        </p:nvGraphicFramePr>
        <p:xfrm>
          <a:off x="395536" y="1541016"/>
          <a:ext cx="874846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0417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27584" y="622429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Схема работы по методическим рекомендациям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Требования к публикации наборов данных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99592" y="980728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55576" y="1129968"/>
            <a:ext cx="864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rgbClr val="FFFF00"/>
                </a:solidFill>
                <a:latin typeface="Georgia" pitchFamily="18" charset="0"/>
              </a:rPr>
              <a:t>!</a:t>
            </a:r>
            <a:endParaRPr lang="ru-RU" sz="12000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64729" y="4673132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Реестр и паспорт наборов открытых данных должны иметь визуальное представление в формате </a:t>
            </a:r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HTML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CSV)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 или </a:t>
            </a:r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RDFa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 (делает инструмент)</a:t>
            </a:r>
            <a:endParaRPr lang="ru-RU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664" y="2946102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Визуальное представление должно включать: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Реестр наборов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Название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набора (название паспорта)</a:t>
            </a:r>
            <a:endParaRPr lang="ru-RU" dirty="0">
              <a:solidFill>
                <a:schemeClr val="bg1"/>
              </a:solidFill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Ссылку на страницу набора открытых данных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Блок обратной связи с пользователями</a:t>
            </a:r>
            <a:endParaRPr lang="ru-RU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3938280"/>
            <a:ext cx="864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rgbClr val="00B0F0"/>
                </a:solidFill>
                <a:latin typeface="Georgia" pitchFamily="18" charset="0"/>
              </a:rPr>
              <a:t>!</a:t>
            </a:r>
            <a:endParaRPr lang="ru-RU" sz="12000" dirty="0">
              <a:solidFill>
                <a:srgbClr val="00B0F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6" y="2492896"/>
            <a:ext cx="864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rgbClr val="00B050"/>
                </a:solidFill>
                <a:latin typeface="Georgia" pitchFamily="18" charset="0"/>
              </a:rPr>
              <a:t>!</a:t>
            </a:r>
            <a:endParaRPr lang="ru-RU" sz="12000" dirty="0">
              <a:solidFill>
                <a:srgbClr val="00B050"/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1731953"/>
            <a:ext cx="61153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Адрес страницы открытых данных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(URL) должен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быть : 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«&lt;адрес веб-сайта&gt;/opendata/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» или «&lt;адрес веб-сайта&gt;/открытыеданные/»</a:t>
            </a:r>
            <a:endParaRPr lang="ru-RU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51840" y="5692605"/>
            <a:ext cx="7112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500" dirty="0" smtClean="0">
                <a:solidFill>
                  <a:srgbClr val="00B0F0"/>
                </a:solidFill>
                <a:latin typeface="Georgia" pitchFamily="18" charset="0"/>
              </a:rPr>
              <a:t>?</a:t>
            </a:r>
            <a:endParaRPr lang="ru-RU" sz="5500" dirty="0">
              <a:solidFill>
                <a:srgbClr val="00B0F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97940" y="5877272"/>
            <a:ext cx="34178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Пример реализации </a:t>
            </a:r>
            <a:endParaRPr lang="ru-RU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Georgia" pitchFamily="18" charset="0"/>
                <a:hlinkClick r:id="rId2"/>
              </a:rPr>
              <a:t>http</a:t>
            </a:r>
            <a:r>
              <a:rPr lang="en-US" dirty="0">
                <a:solidFill>
                  <a:schemeClr val="bg1"/>
                </a:solidFill>
                <a:latin typeface="Georgia" pitchFamily="18" charset="0"/>
                <a:hlinkClick r:id="rId2"/>
              </a:rPr>
              <a:t>://</a:t>
            </a:r>
            <a:r>
              <a:rPr lang="en-US" dirty="0">
                <a:solidFill>
                  <a:schemeClr val="bg1"/>
                </a:solidFill>
                <a:latin typeface="Georgia" pitchFamily="18" charset="0"/>
                <a:hlinkClick r:id="rId2"/>
              </a:rPr>
              <a:t>gosmonitor.ru/opendata</a:t>
            </a:r>
            <a:endParaRPr lang="ru-RU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203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899592" y="980728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99592" y="980728"/>
            <a:ext cx="57606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539552" y="1340768"/>
            <a:ext cx="8352928" cy="5040560"/>
            <a:chOff x="467544" y="1287211"/>
            <a:chExt cx="8496944" cy="5310141"/>
          </a:xfrm>
        </p:grpSpPr>
        <p:sp>
          <p:nvSpPr>
            <p:cNvPr id="16" name="Овал 15"/>
            <p:cNvSpPr/>
            <p:nvPr/>
          </p:nvSpPr>
          <p:spPr>
            <a:xfrm>
              <a:off x="467544" y="1287211"/>
              <a:ext cx="2376264" cy="2376264"/>
            </a:xfrm>
            <a:prstGeom prst="ellipse">
              <a:avLst/>
            </a:prstGeom>
            <a:noFill/>
            <a:ln w="1270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Georgia" pitchFamily="18" charset="0"/>
                </a:rPr>
                <a:t>Регистрация на </a:t>
              </a:r>
              <a:r>
                <a:rPr lang="ru-RU" dirty="0" smtClean="0">
                  <a:solidFill>
                    <a:schemeClr val="bg1"/>
                  </a:solidFill>
                  <a:latin typeface="Georgia" pitchFamily="18" charset="0"/>
                </a:rPr>
                <a:t>портале</a:t>
              </a:r>
              <a:r>
                <a:rPr lang="en-US" dirty="0" smtClean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ru-RU" dirty="0" smtClean="0">
                  <a:solidFill>
                    <a:schemeClr val="bg1"/>
                  </a:solidFill>
                  <a:latin typeface="Georgia" pitchFamily="18" charset="0"/>
                </a:rPr>
                <a:t>инструмента</a:t>
              </a:r>
              <a:endParaRPr lang="ru-RU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563888" y="1287211"/>
              <a:ext cx="2376264" cy="1128967"/>
            </a:xfrm>
            <a:prstGeom prst="ellipse">
              <a:avLst/>
            </a:prstGeom>
            <a:noFill/>
            <a:ln w="1270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  <a:latin typeface="Georgia" pitchFamily="18" charset="0"/>
                </a:rPr>
                <a:t>Ввод </a:t>
              </a:r>
              <a:r>
                <a:rPr lang="en-US" sz="1400" dirty="0" smtClean="0">
                  <a:solidFill>
                    <a:schemeClr val="bg1"/>
                  </a:solidFill>
                  <a:latin typeface="Georgia" pitchFamily="18" charset="0"/>
                </a:rPr>
                <a:t>E-mail</a:t>
              </a:r>
              <a:r>
                <a:rPr lang="ru-RU" sz="1400" dirty="0" smtClean="0">
                  <a:solidFill>
                    <a:schemeClr val="bg1"/>
                  </a:solidFill>
                  <a:latin typeface="Georgia" pitchFamily="18" charset="0"/>
                </a:rPr>
                <a:t> адреса</a:t>
              </a:r>
              <a:endParaRPr lang="ru-RU" sz="140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6588224" y="1287211"/>
              <a:ext cx="2376264" cy="2376264"/>
            </a:xfrm>
            <a:prstGeom prst="ellipse">
              <a:avLst/>
            </a:prstGeom>
            <a:noFill/>
            <a:ln w="127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  <a:latin typeface="Georgia" pitchFamily="18" charset="0"/>
                </a:rPr>
                <a:t>Получение одобрения от администратора системы</a:t>
              </a:r>
              <a:endParaRPr lang="ru-RU" sz="140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3563888" y="2660073"/>
              <a:ext cx="2376264" cy="1128967"/>
            </a:xfrm>
            <a:prstGeom prst="ellipse">
              <a:avLst/>
            </a:prstGeom>
            <a:noFill/>
            <a:ln w="1270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bg1"/>
                  </a:solidFill>
                  <a:latin typeface="Georgia" pitchFamily="18" charset="0"/>
                </a:rPr>
                <a:t>Ввод адреса сайта, для которого будет создан паспорт набора данных</a:t>
              </a:r>
              <a:endParaRPr lang="ru-RU" sz="120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863589" y="4117727"/>
              <a:ext cx="2376264" cy="2376264"/>
            </a:xfrm>
            <a:prstGeom prst="ellipse">
              <a:avLst/>
            </a:prstGeom>
            <a:noFill/>
            <a:ln w="1270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  <a:latin typeface="Georgia" pitchFamily="18" charset="0"/>
                </a:rPr>
                <a:t>Заполнение полей паспорта набора данных, при помощи специального инструмента</a:t>
              </a:r>
              <a:endParaRPr lang="ru-RU" sz="140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3819318" y="5468384"/>
              <a:ext cx="2376264" cy="1128968"/>
            </a:xfrm>
            <a:prstGeom prst="ellipse">
              <a:avLst/>
            </a:prstGeom>
            <a:noFill/>
            <a:ln w="1270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bg1"/>
                  </a:solidFill>
                  <a:latin typeface="Georgia" pitchFamily="18" charset="0"/>
                </a:rPr>
                <a:t>Копирование </a:t>
              </a:r>
              <a:r>
                <a:rPr lang="en-US" sz="1200" dirty="0" smtClean="0">
                  <a:solidFill>
                    <a:schemeClr val="bg1"/>
                  </a:solidFill>
                  <a:latin typeface="Georgia" pitchFamily="18" charset="0"/>
                </a:rPr>
                <a:t>HTML-</a:t>
              </a:r>
              <a:r>
                <a:rPr lang="ru-RU" sz="1200" dirty="0" smtClean="0">
                  <a:solidFill>
                    <a:schemeClr val="bg1"/>
                  </a:solidFill>
                  <a:latin typeface="Georgia" pitchFamily="18" charset="0"/>
                </a:rPr>
                <a:t>кода реестра наборов данных</a:t>
              </a:r>
              <a:endParaRPr lang="ru-RU" sz="120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3819318" y="4090619"/>
              <a:ext cx="2376264" cy="1128968"/>
            </a:xfrm>
            <a:prstGeom prst="ellipse">
              <a:avLst/>
            </a:prstGeom>
            <a:noFill/>
            <a:ln w="1270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bg1"/>
                  </a:solidFill>
                  <a:latin typeface="Georgia" pitchFamily="18" charset="0"/>
                </a:rPr>
                <a:t>Копирование </a:t>
              </a:r>
              <a:r>
                <a:rPr lang="en-US" sz="1200" dirty="0" smtClean="0">
                  <a:solidFill>
                    <a:schemeClr val="bg1"/>
                  </a:solidFill>
                  <a:latin typeface="Georgia" pitchFamily="18" charset="0"/>
                </a:rPr>
                <a:t>HTML-</a:t>
              </a:r>
              <a:r>
                <a:rPr lang="ru-RU" sz="1200" dirty="0" smtClean="0">
                  <a:solidFill>
                    <a:schemeClr val="bg1"/>
                  </a:solidFill>
                  <a:latin typeface="Georgia" pitchFamily="18" charset="0"/>
                </a:rPr>
                <a:t>кода паспорта набора данных</a:t>
              </a:r>
              <a:endParaRPr lang="ru-RU" sz="120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cxnSp>
          <p:nvCxnSpPr>
            <p:cNvPr id="23" name="Прямая со стрелкой 22"/>
            <p:cNvCxnSpPr>
              <a:stCxn id="16" idx="6"/>
              <a:endCxn id="17" idx="2"/>
            </p:cNvCxnSpPr>
            <p:nvPr/>
          </p:nvCxnSpPr>
          <p:spPr>
            <a:xfrm flipV="1">
              <a:off x="2843808" y="1851695"/>
              <a:ext cx="720080" cy="623648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17" idx="6"/>
              <a:endCxn id="18" idx="2"/>
            </p:cNvCxnSpPr>
            <p:nvPr/>
          </p:nvCxnSpPr>
          <p:spPr>
            <a:xfrm>
              <a:off x="5940152" y="1851695"/>
              <a:ext cx="648072" cy="623648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>
              <a:stCxn id="19" idx="6"/>
              <a:endCxn id="18" idx="2"/>
            </p:cNvCxnSpPr>
            <p:nvPr/>
          </p:nvCxnSpPr>
          <p:spPr>
            <a:xfrm flipV="1">
              <a:off x="5940152" y="2475343"/>
              <a:ext cx="648072" cy="749214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16" idx="6"/>
              <a:endCxn id="19" idx="2"/>
            </p:cNvCxnSpPr>
            <p:nvPr/>
          </p:nvCxnSpPr>
          <p:spPr>
            <a:xfrm>
              <a:off x="2843808" y="2475343"/>
              <a:ext cx="720080" cy="749214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>
              <a:stCxn id="20" idx="6"/>
              <a:endCxn id="22" idx="2"/>
            </p:cNvCxnSpPr>
            <p:nvPr/>
          </p:nvCxnSpPr>
          <p:spPr>
            <a:xfrm flipV="1">
              <a:off x="3239852" y="4655103"/>
              <a:ext cx="579465" cy="650756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20" idx="6"/>
              <a:endCxn id="21" idx="2"/>
            </p:cNvCxnSpPr>
            <p:nvPr/>
          </p:nvCxnSpPr>
          <p:spPr>
            <a:xfrm>
              <a:off x="3239852" y="5305860"/>
              <a:ext cx="579465" cy="727009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Овал 28"/>
          <p:cNvSpPr/>
          <p:nvPr/>
        </p:nvSpPr>
        <p:spPr>
          <a:xfrm>
            <a:off x="269032" y="1351374"/>
            <a:ext cx="419417" cy="35683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69033" y="4229432"/>
            <a:ext cx="419417" cy="35683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88450" y="470029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Схема работы по методическим рекомендациям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Публикация открытых данных с помощью разработанного инструмента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795852" y="821422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6556492" y="4385048"/>
            <a:ext cx="2335988" cy="1540706"/>
          </a:xfrm>
          <a:prstGeom prst="ellipse">
            <a:avLst/>
          </a:prstGeom>
          <a:noFill/>
          <a:ln w="1270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Georgia" pitchFamily="18" charset="0"/>
              </a:rPr>
              <a:t>Разместить техническим специалистом на сайте ФОИВ</a:t>
            </a:r>
            <a:endParaRPr lang="ru-RU" sz="1400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35" name="Прямая со стрелкой 34"/>
          <p:cNvCxnSpPr>
            <a:stCxn id="21" idx="6"/>
            <a:endCxn id="34" idx="2"/>
          </p:cNvCxnSpPr>
          <p:nvPr/>
        </p:nvCxnSpPr>
        <p:spPr>
          <a:xfrm flipV="1">
            <a:off x="6170504" y="5155401"/>
            <a:ext cx="385988" cy="690101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34" idx="2"/>
          </p:cNvCxnSpPr>
          <p:nvPr/>
        </p:nvCxnSpPr>
        <p:spPr>
          <a:xfrm>
            <a:off x="6170504" y="4588235"/>
            <a:ext cx="385988" cy="56716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999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Овал 32"/>
          <p:cNvSpPr/>
          <p:nvPr/>
        </p:nvSpPr>
        <p:spPr>
          <a:xfrm>
            <a:off x="1763688" y="799415"/>
            <a:ext cx="5256584" cy="5256584"/>
          </a:xfrm>
          <a:prstGeom prst="ellipse">
            <a:avLst/>
          </a:prstGeom>
          <a:noFill/>
          <a:ln w="152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709472" y="2765986"/>
            <a:ext cx="53650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Georgia" pitchFamily="18" charset="0"/>
              </a:rPr>
              <a:t>Спасибо 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Georgia" pitchFamily="18" charset="0"/>
              </a:rPr>
              <a:t>за внимание!</a:t>
            </a:r>
            <a:endParaRPr lang="ru-RU" sz="4000" dirty="0"/>
          </a:p>
        </p:txBody>
      </p:sp>
      <p:sp>
        <p:nvSpPr>
          <p:cNvPr id="35" name="Овал 34"/>
          <p:cNvSpPr/>
          <p:nvPr/>
        </p:nvSpPr>
        <p:spPr>
          <a:xfrm>
            <a:off x="1493983" y="511036"/>
            <a:ext cx="5833341" cy="5833341"/>
          </a:xfrm>
          <a:prstGeom prst="ellipse">
            <a:avLst/>
          </a:prstGeom>
          <a:noFill/>
          <a:ln w="1524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1183648" y="200702"/>
            <a:ext cx="6454009" cy="6454009"/>
          </a:xfrm>
          <a:prstGeom prst="ellipse">
            <a:avLst/>
          </a:prstGeom>
          <a:noFill/>
          <a:ln w="152400">
            <a:solidFill>
              <a:schemeClr val="tx2">
                <a:lumMod val="50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9" name="Овал 38"/>
          <p:cNvSpPr/>
          <p:nvPr/>
        </p:nvSpPr>
        <p:spPr>
          <a:xfrm>
            <a:off x="1035665" y="72536"/>
            <a:ext cx="6725517" cy="6725517"/>
          </a:xfrm>
          <a:prstGeom prst="ellipse">
            <a:avLst/>
          </a:prstGeom>
          <a:noFill/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01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433</Words>
  <Application>Microsoft Macintosh PowerPoint</Application>
  <PresentationFormat>Экран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Публикация и использование открытых государственных данных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creaband</dc:creator>
  <cp:lastModifiedBy>Юрий Линьков</cp:lastModifiedBy>
  <cp:revision>164</cp:revision>
  <cp:lastPrinted>2013-05-20T13:18:31Z</cp:lastPrinted>
  <dcterms:created xsi:type="dcterms:W3CDTF">2013-04-12T11:08:24Z</dcterms:created>
  <dcterms:modified xsi:type="dcterms:W3CDTF">2013-05-21T07:46:52Z</dcterms:modified>
</cp:coreProperties>
</file>